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7"/>
  </p:notesMasterIdLst>
  <p:sldIdLst>
    <p:sldId id="1247" r:id="rId6"/>
    <p:sldId id="452" r:id="rId7"/>
    <p:sldId id="496" r:id="rId8"/>
    <p:sldId id="433" r:id="rId9"/>
    <p:sldId id="491" r:id="rId10"/>
    <p:sldId id="431" r:id="rId11"/>
    <p:sldId id="1244" r:id="rId12"/>
    <p:sldId id="493" r:id="rId13"/>
    <p:sldId id="492" r:id="rId14"/>
    <p:sldId id="1245" r:id="rId15"/>
    <p:sldId id="428" r:id="rId16"/>
    <p:sldId id="1251" r:id="rId17"/>
    <p:sldId id="1248" r:id="rId18"/>
    <p:sldId id="1249" r:id="rId19"/>
    <p:sldId id="1250" r:id="rId20"/>
    <p:sldId id="473" r:id="rId21"/>
    <p:sldId id="465" r:id="rId22"/>
    <p:sldId id="1246" r:id="rId23"/>
    <p:sldId id="494" r:id="rId24"/>
    <p:sldId id="1252" r:id="rId25"/>
    <p:sldId id="495"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003"/>
    <a:srgbClr val="631D38"/>
    <a:srgbClr val="B0375D"/>
    <a:srgbClr val="28BAD5"/>
    <a:srgbClr val="E9F8FB"/>
    <a:srgbClr val="A6C2DA"/>
    <a:srgbClr val="CA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96A5D7-5E9A-4E17-8239-2D5B5481991E}" v="972" dt="2024-06-11T12:04:00.8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12" y="-43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joek de Vries" userId="32ebbe32-cd4f-4b1b-a265-0c04c5648c15" providerId="ADAL" clId="{5896A5D7-5E9A-4E17-8239-2D5B5481991E}"/>
    <pc:docChg chg="undo custSel addSld delSld modSld sldOrd">
      <pc:chgData name="Sjoek de Vries" userId="32ebbe32-cd4f-4b1b-a265-0c04c5648c15" providerId="ADAL" clId="{5896A5D7-5E9A-4E17-8239-2D5B5481991E}" dt="2024-06-11T12:04:27.127" v="1804" actId="1076"/>
      <pc:docMkLst>
        <pc:docMk/>
      </pc:docMkLst>
      <pc:sldChg chg="addSp delSp modSp mod ord setBg">
        <pc:chgData name="Sjoek de Vries" userId="32ebbe32-cd4f-4b1b-a265-0c04c5648c15" providerId="ADAL" clId="{5896A5D7-5E9A-4E17-8239-2D5B5481991E}" dt="2024-06-03T11:16:52.830" v="1774"/>
        <pc:sldMkLst>
          <pc:docMk/>
          <pc:sldMk cId="3866812673" sldId="428"/>
        </pc:sldMkLst>
        <pc:spChg chg="mod">
          <ac:chgData name="Sjoek de Vries" userId="32ebbe32-cd4f-4b1b-a265-0c04c5648c15" providerId="ADAL" clId="{5896A5D7-5E9A-4E17-8239-2D5B5481991E}" dt="2024-06-03T10:45:41.040" v="1155" actId="26606"/>
          <ac:spMkLst>
            <pc:docMk/>
            <pc:sldMk cId="3866812673" sldId="428"/>
            <ac:spMk id="5" creationId="{CD11DA24-E8EE-04F5-3E77-647511BC0831}"/>
          </ac:spMkLst>
        </pc:spChg>
        <pc:spChg chg="add del">
          <ac:chgData name="Sjoek de Vries" userId="32ebbe32-cd4f-4b1b-a265-0c04c5648c15" providerId="ADAL" clId="{5896A5D7-5E9A-4E17-8239-2D5B5481991E}" dt="2024-06-03T10:45:12.121" v="1152" actId="26606"/>
          <ac:spMkLst>
            <pc:docMk/>
            <pc:sldMk cId="3866812673" sldId="428"/>
            <ac:spMk id="7" creationId="{D4771268-CB57-404A-9271-370EB28F6090}"/>
          </ac:spMkLst>
        </pc:spChg>
        <pc:spChg chg="add del">
          <ac:chgData name="Sjoek de Vries" userId="32ebbe32-cd4f-4b1b-a265-0c04c5648c15" providerId="ADAL" clId="{5896A5D7-5E9A-4E17-8239-2D5B5481991E}" dt="2024-06-03T10:45:41.040" v="1155" actId="26606"/>
          <ac:spMkLst>
            <pc:docMk/>
            <pc:sldMk cId="3866812673" sldId="428"/>
            <ac:spMk id="8" creationId="{C3896A03-3945-419A-B66B-4EE266EDD152}"/>
          </ac:spMkLst>
        </pc:spChg>
        <pc:spChg chg="add del">
          <ac:chgData name="Sjoek de Vries" userId="32ebbe32-cd4f-4b1b-a265-0c04c5648c15" providerId="ADAL" clId="{5896A5D7-5E9A-4E17-8239-2D5B5481991E}" dt="2024-06-03T10:45:41.040" v="1155" actId="26606"/>
          <ac:spMkLst>
            <pc:docMk/>
            <pc:sldMk cId="3866812673" sldId="428"/>
            <ac:spMk id="9" creationId="{B34F5AD2-EDBD-4BBD-A55C-EAFFD0C7097A}"/>
          </ac:spMkLst>
        </pc:spChg>
        <pc:spChg chg="add del">
          <ac:chgData name="Sjoek de Vries" userId="32ebbe32-cd4f-4b1b-a265-0c04c5648c15" providerId="ADAL" clId="{5896A5D7-5E9A-4E17-8239-2D5B5481991E}" dt="2024-06-03T10:44:59.167" v="1150" actId="26606"/>
          <ac:spMkLst>
            <pc:docMk/>
            <pc:sldMk cId="3866812673" sldId="428"/>
            <ac:spMk id="10" creationId="{37C89E4B-3C9F-44B9-8B86-D9E3D112D8EC}"/>
          </ac:spMkLst>
        </pc:spChg>
        <pc:picChg chg="mod ord">
          <ac:chgData name="Sjoek de Vries" userId="32ebbe32-cd4f-4b1b-a265-0c04c5648c15" providerId="ADAL" clId="{5896A5D7-5E9A-4E17-8239-2D5B5481991E}" dt="2024-06-03T10:45:41.040" v="1155" actId="26606"/>
          <ac:picMkLst>
            <pc:docMk/>
            <pc:sldMk cId="3866812673" sldId="428"/>
            <ac:picMk id="2" creationId="{932F5A0F-20E9-6ED1-0DFF-09F3B1C16BAF}"/>
          </ac:picMkLst>
        </pc:picChg>
        <pc:cxnChg chg="add del">
          <ac:chgData name="Sjoek de Vries" userId="32ebbe32-cd4f-4b1b-a265-0c04c5648c15" providerId="ADAL" clId="{5896A5D7-5E9A-4E17-8239-2D5B5481991E}" dt="2024-06-03T10:44:59.167" v="1150" actId="26606"/>
          <ac:cxnSpMkLst>
            <pc:docMk/>
            <pc:sldMk cId="3866812673" sldId="428"/>
            <ac:cxnSpMk id="12" creationId="{AA2EAA10-076F-46BD-8F0F-B9A2FB77A85C}"/>
          </ac:cxnSpMkLst>
        </pc:cxnChg>
        <pc:cxnChg chg="add del">
          <ac:chgData name="Sjoek de Vries" userId="32ebbe32-cd4f-4b1b-a265-0c04c5648c15" providerId="ADAL" clId="{5896A5D7-5E9A-4E17-8239-2D5B5481991E}" dt="2024-06-03T10:44:59.167" v="1150" actId="26606"/>
          <ac:cxnSpMkLst>
            <pc:docMk/>
            <pc:sldMk cId="3866812673" sldId="428"/>
            <ac:cxnSpMk id="14" creationId="{D891E407-403B-4764-86C9-33A56D3BCAA3}"/>
          </ac:cxnSpMkLst>
        </pc:cxnChg>
      </pc:sldChg>
      <pc:sldChg chg="addSp delSp mod">
        <pc:chgData name="Sjoek de Vries" userId="32ebbe32-cd4f-4b1b-a265-0c04c5648c15" providerId="ADAL" clId="{5896A5D7-5E9A-4E17-8239-2D5B5481991E}" dt="2024-06-03T10:05:49.524" v="135" actId="478"/>
        <pc:sldMkLst>
          <pc:docMk/>
          <pc:sldMk cId="994666734" sldId="431"/>
        </pc:sldMkLst>
        <pc:spChg chg="add del">
          <ac:chgData name="Sjoek de Vries" userId="32ebbe32-cd4f-4b1b-a265-0c04c5648c15" providerId="ADAL" clId="{5896A5D7-5E9A-4E17-8239-2D5B5481991E}" dt="2024-06-03T10:05:49.524" v="135" actId="478"/>
          <ac:spMkLst>
            <pc:docMk/>
            <pc:sldMk cId="994666734" sldId="431"/>
            <ac:spMk id="4" creationId="{4BBC21A8-0A2B-3A69-12A9-D6A66DA6B8C2}"/>
          </ac:spMkLst>
        </pc:spChg>
      </pc:sldChg>
      <pc:sldChg chg="modSp mod">
        <pc:chgData name="Sjoek de Vries" userId="32ebbe32-cd4f-4b1b-a265-0c04c5648c15" providerId="ADAL" clId="{5896A5D7-5E9A-4E17-8239-2D5B5481991E}" dt="2024-06-03T10:01:30.679" v="78" actId="1076"/>
        <pc:sldMkLst>
          <pc:docMk/>
          <pc:sldMk cId="1661158307" sldId="452"/>
        </pc:sldMkLst>
        <pc:spChg chg="mod">
          <ac:chgData name="Sjoek de Vries" userId="32ebbe32-cd4f-4b1b-a265-0c04c5648c15" providerId="ADAL" clId="{5896A5D7-5E9A-4E17-8239-2D5B5481991E}" dt="2024-06-03T10:01:30.679" v="78" actId="1076"/>
          <ac:spMkLst>
            <pc:docMk/>
            <pc:sldMk cId="1661158307" sldId="452"/>
            <ac:spMk id="2" creationId="{7E7C2314-6B54-48E1-143E-44446A01890F}"/>
          </ac:spMkLst>
        </pc:spChg>
        <pc:spChg chg="mod">
          <ac:chgData name="Sjoek de Vries" userId="32ebbe32-cd4f-4b1b-a265-0c04c5648c15" providerId="ADAL" clId="{5896A5D7-5E9A-4E17-8239-2D5B5481991E}" dt="2024-06-03T10:00:58.770" v="56" actId="27636"/>
          <ac:spMkLst>
            <pc:docMk/>
            <pc:sldMk cId="1661158307" sldId="452"/>
            <ac:spMk id="6" creationId="{EF15D378-142A-43C2-9126-6EB23C3C243D}"/>
          </ac:spMkLst>
        </pc:spChg>
      </pc:sldChg>
      <pc:sldChg chg="addSp delSp modSp mod ord setBg">
        <pc:chgData name="Sjoek de Vries" userId="32ebbe32-cd4f-4b1b-a265-0c04c5648c15" providerId="ADAL" clId="{5896A5D7-5E9A-4E17-8239-2D5B5481991E}" dt="2024-06-03T10:47:50.014" v="1256" actId="1038"/>
        <pc:sldMkLst>
          <pc:docMk/>
          <pc:sldMk cId="4099986924" sldId="465"/>
        </pc:sldMkLst>
        <pc:spChg chg="mod">
          <ac:chgData name="Sjoek de Vries" userId="32ebbe32-cd4f-4b1b-a265-0c04c5648c15" providerId="ADAL" clId="{5896A5D7-5E9A-4E17-8239-2D5B5481991E}" dt="2024-06-03T10:47:50.014" v="1256" actId="1038"/>
          <ac:spMkLst>
            <pc:docMk/>
            <pc:sldMk cId="4099986924" sldId="465"/>
            <ac:spMk id="2" creationId="{7E7C2314-6B54-48E1-143E-44446A01890F}"/>
          </ac:spMkLst>
        </pc:spChg>
        <pc:spChg chg="mod ord">
          <ac:chgData name="Sjoek de Vries" userId="32ebbe32-cd4f-4b1b-a265-0c04c5648c15" providerId="ADAL" clId="{5896A5D7-5E9A-4E17-8239-2D5B5481991E}" dt="2024-06-03T10:47:38.023" v="1231" actId="1035"/>
          <ac:spMkLst>
            <pc:docMk/>
            <pc:sldMk cId="4099986924" sldId="465"/>
            <ac:spMk id="6" creationId="{EF15D378-142A-43C2-9126-6EB23C3C243D}"/>
          </ac:spMkLst>
        </pc:spChg>
        <pc:spChg chg="del">
          <ac:chgData name="Sjoek de Vries" userId="32ebbe32-cd4f-4b1b-a265-0c04c5648c15" providerId="ADAL" clId="{5896A5D7-5E9A-4E17-8239-2D5B5481991E}" dt="2024-06-03T10:46:26.299" v="1156" actId="26606"/>
          <ac:spMkLst>
            <pc:docMk/>
            <pc:sldMk cId="4099986924" sldId="465"/>
            <ac:spMk id="66" creationId="{E18F6E8B-15ED-43C7-94BA-91549A651C73}"/>
          </ac:spMkLst>
        </pc:spChg>
        <pc:spChg chg="del">
          <ac:chgData name="Sjoek de Vries" userId="32ebbe32-cd4f-4b1b-a265-0c04c5648c15" providerId="ADAL" clId="{5896A5D7-5E9A-4E17-8239-2D5B5481991E}" dt="2024-06-03T10:46:26.299" v="1156" actId="26606"/>
          <ac:spMkLst>
            <pc:docMk/>
            <pc:sldMk cId="4099986924" sldId="465"/>
            <ac:spMk id="69" creationId="{B81933D1-5615-42C7-9C0B-4EB7105CCE2D}"/>
          </ac:spMkLst>
        </pc:spChg>
        <pc:spChg chg="del">
          <ac:chgData name="Sjoek de Vries" userId="32ebbe32-cd4f-4b1b-a265-0c04c5648c15" providerId="ADAL" clId="{5896A5D7-5E9A-4E17-8239-2D5B5481991E}" dt="2024-06-03T10:46:26.299" v="1156" actId="26606"/>
          <ac:spMkLst>
            <pc:docMk/>
            <pc:sldMk cId="4099986924" sldId="465"/>
            <ac:spMk id="70" creationId="{B089A89A-1E9C-4761-9DFF-53C275FBF870}"/>
          </ac:spMkLst>
        </pc:spChg>
        <pc:spChg chg="del">
          <ac:chgData name="Sjoek de Vries" userId="32ebbe32-cd4f-4b1b-a265-0c04c5648c15" providerId="ADAL" clId="{5896A5D7-5E9A-4E17-8239-2D5B5481991E}" dt="2024-06-03T10:46:26.299" v="1156" actId="26606"/>
          <ac:spMkLst>
            <pc:docMk/>
            <pc:sldMk cId="4099986924" sldId="465"/>
            <ac:spMk id="71" creationId="{19C9EAEA-39D0-4B0E-A0EB-51E7B26740B1}"/>
          </ac:spMkLst>
        </pc:spChg>
        <pc:spChg chg="add">
          <ac:chgData name="Sjoek de Vries" userId="32ebbe32-cd4f-4b1b-a265-0c04c5648c15" providerId="ADAL" clId="{5896A5D7-5E9A-4E17-8239-2D5B5481991E}" dt="2024-06-03T10:46:26.299" v="1156" actId="26606"/>
          <ac:spMkLst>
            <pc:docMk/>
            <pc:sldMk cId="4099986924" sldId="465"/>
            <ac:spMk id="76" creationId="{129F4FEF-3F4E-4042-8E6D-C24E201FB31A}"/>
          </ac:spMkLst>
        </pc:spChg>
        <pc:grpChg chg="del">
          <ac:chgData name="Sjoek de Vries" userId="32ebbe32-cd4f-4b1b-a265-0c04c5648c15" providerId="ADAL" clId="{5896A5D7-5E9A-4E17-8239-2D5B5481991E}" dt="2024-06-03T10:46:26.299" v="1156" actId="26606"/>
          <ac:grpSpMkLst>
            <pc:docMk/>
            <pc:sldMk cId="4099986924" sldId="465"/>
            <ac:grpSpMk id="67" creationId="{032D8612-31EB-44CF-A1D0-14FD4C705424}"/>
          </ac:grpSpMkLst>
        </pc:grpChg>
        <pc:picChg chg="mod">
          <ac:chgData name="Sjoek de Vries" userId="32ebbe32-cd4f-4b1b-a265-0c04c5648c15" providerId="ADAL" clId="{5896A5D7-5E9A-4E17-8239-2D5B5481991E}" dt="2024-06-03T10:46:37.620" v="1159" actId="14100"/>
          <ac:picMkLst>
            <pc:docMk/>
            <pc:sldMk cId="4099986924" sldId="465"/>
            <ac:picMk id="5" creationId="{7ADC9D62-AAB1-4C23-A8C0-02932F25223B}"/>
          </ac:picMkLst>
        </pc:picChg>
        <pc:picChg chg="mod ord">
          <ac:chgData name="Sjoek de Vries" userId="32ebbe32-cd4f-4b1b-a265-0c04c5648c15" providerId="ADAL" clId="{5896A5D7-5E9A-4E17-8239-2D5B5481991E}" dt="2024-06-03T10:47:20.372" v="1202" actId="1076"/>
          <ac:picMkLst>
            <pc:docMk/>
            <pc:sldMk cId="4099986924" sldId="465"/>
            <ac:picMk id="16" creationId="{BB027A55-2298-2C9E-9910-469E8DF59E9F}"/>
          </ac:picMkLst>
        </pc:picChg>
      </pc:sldChg>
      <pc:sldChg chg="addSp delSp del mod">
        <pc:chgData name="Sjoek de Vries" userId="32ebbe32-cd4f-4b1b-a265-0c04c5648c15" providerId="ADAL" clId="{5896A5D7-5E9A-4E17-8239-2D5B5481991E}" dt="2024-06-03T10:06:33.350" v="138" actId="2696"/>
        <pc:sldMkLst>
          <pc:docMk/>
          <pc:sldMk cId="4141043002" sldId="481"/>
        </pc:sldMkLst>
        <pc:spChg chg="add del">
          <ac:chgData name="Sjoek de Vries" userId="32ebbe32-cd4f-4b1b-a265-0c04c5648c15" providerId="ADAL" clId="{5896A5D7-5E9A-4E17-8239-2D5B5481991E}" dt="2024-06-03T10:06:00.890" v="137" actId="22"/>
          <ac:spMkLst>
            <pc:docMk/>
            <pc:sldMk cId="4141043002" sldId="481"/>
            <ac:spMk id="5" creationId="{14577D33-EB8D-F083-6422-A935531ACB85}"/>
          </ac:spMkLst>
        </pc:spChg>
      </pc:sldChg>
      <pc:sldChg chg="modSp mod">
        <pc:chgData name="Sjoek de Vries" userId="32ebbe32-cd4f-4b1b-a265-0c04c5648c15" providerId="ADAL" clId="{5896A5D7-5E9A-4E17-8239-2D5B5481991E}" dt="2024-06-03T10:04:35.039" v="133" actId="1076"/>
        <pc:sldMkLst>
          <pc:docMk/>
          <pc:sldMk cId="629503966" sldId="491"/>
        </pc:sldMkLst>
        <pc:spChg chg="mod">
          <ac:chgData name="Sjoek de Vries" userId="32ebbe32-cd4f-4b1b-a265-0c04c5648c15" providerId="ADAL" clId="{5896A5D7-5E9A-4E17-8239-2D5B5481991E}" dt="2024-06-03T10:04:35.039" v="133" actId="1076"/>
          <ac:spMkLst>
            <pc:docMk/>
            <pc:sldMk cId="629503966" sldId="491"/>
            <ac:spMk id="3" creationId="{BF679E60-7F19-EB71-E179-391B07064FDA}"/>
          </ac:spMkLst>
        </pc:spChg>
        <pc:picChg chg="mod">
          <ac:chgData name="Sjoek de Vries" userId="32ebbe32-cd4f-4b1b-a265-0c04c5648c15" providerId="ADAL" clId="{5896A5D7-5E9A-4E17-8239-2D5B5481991E}" dt="2024-06-03T10:03:34.111" v="120" actId="1076"/>
          <ac:picMkLst>
            <pc:docMk/>
            <pc:sldMk cId="629503966" sldId="491"/>
            <ac:picMk id="9" creationId="{85231809-EE65-7D9C-9156-68535AE0CD90}"/>
          </ac:picMkLst>
        </pc:picChg>
      </pc:sldChg>
      <pc:sldChg chg="modSp">
        <pc:chgData name="Sjoek de Vries" userId="32ebbe32-cd4f-4b1b-a265-0c04c5648c15" providerId="ADAL" clId="{5896A5D7-5E9A-4E17-8239-2D5B5481991E}" dt="2024-06-03T10:10:43.400" v="930" actId="113"/>
        <pc:sldMkLst>
          <pc:docMk/>
          <pc:sldMk cId="2649765866" sldId="492"/>
        </pc:sldMkLst>
        <pc:spChg chg="mod">
          <ac:chgData name="Sjoek de Vries" userId="32ebbe32-cd4f-4b1b-a265-0c04c5648c15" providerId="ADAL" clId="{5896A5D7-5E9A-4E17-8239-2D5B5481991E}" dt="2024-06-03T10:10:43.400" v="930" actId="113"/>
          <ac:spMkLst>
            <pc:docMk/>
            <pc:sldMk cId="2649765866" sldId="492"/>
            <ac:spMk id="4" creationId="{2EFDC936-CA61-E94D-2F3D-7BD4EF5613E5}"/>
          </ac:spMkLst>
        </pc:spChg>
      </pc:sldChg>
      <pc:sldChg chg="modSp mod">
        <pc:chgData name="Sjoek de Vries" userId="32ebbe32-cd4f-4b1b-a265-0c04c5648c15" providerId="ADAL" clId="{5896A5D7-5E9A-4E17-8239-2D5B5481991E}" dt="2024-06-03T10:09:02.302" v="926" actId="1076"/>
        <pc:sldMkLst>
          <pc:docMk/>
          <pc:sldMk cId="2908310007" sldId="493"/>
        </pc:sldMkLst>
        <pc:spChg chg="mod">
          <ac:chgData name="Sjoek de Vries" userId="32ebbe32-cd4f-4b1b-a265-0c04c5648c15" providerId="ADAL" clId="{5896A5D7-5E9A-4E17-8239-2D5B5481991E}" dt="2024-06-03T10:07:04.711" v="150" actId="14100"/>
          <ac:spMkLst>
            <pc:docMk/>
            <pc:sldMk cId="2908310007" sldId="493"/>
            <ac:spMk id="5" creationId="{CD11DA24-E8EE-04F5-3E77-647511BC0831}"/>
          </ac:spMkLst>
        </pc:spChg>
        <pc:picChg chg="mod">
          <ac:chgData name="Sjoek de Vries" userId="32ebbe32-cd4f-4b1b-a265-0c04c5648c15" providerId="ADAL" clId="{5896A5D7-5E9A-4E17-8239-2D5B5481991E}" dt="2024-06-03T10:09:02.302" v="926" actId="1076"/>
          <ac:picMkLst>
            <pc:docMk/>
            <pc:sldMk cId="2908310007" sldId="493"/>
            <ac:picMk id="3" creationId="{3A5028CD-DBBD-DDA7-3DA9-636B727818F8}"/>
          </ac:picMkLst>
        </pc:picChg>
      </pc:sldChg>
      <pc:sldChg chg="addSp delSp modSp mod">
        <pc:chgData name="Sjoek de Vries" userId="32ebbe32-cd4f-4b1b-a265-0c04c5648c15" providerId="ADAL" clId="{5896A5D7-5E9A-4E17-8239-2D5B5481991E}" dt="2024-06-03T10:42:05.108" v="1134" actId="26606"/>
        <pc:sldMkLst>
          <pc:docMk/>
          <pc:sldMk cId="3783021776" sldId="494"/>
        </pc:sldMkLst>
        <pc:spChg chg="add del">
          <ac:chgData name="Sjoek de Vries" userId="32ebbe32-cd4f-4b1b-a265-0c04c5648c15" providerId="ADAL" clId="{5896A5D7-5E9A-4E17-8239-2D5B5481991E}" dt="2024-06-03T10:42:05.100" v="1133" actId="26606"/>
          <ac:spMkLst>
            <pc:docMk/>
            <pc:sldMk cId="3783021776" sldId="494"/>
            <ac:spMk id="7" creationId="{AB8C311F-7253-4AED-9701-7FC0708C41C7}"/>
          </ac:spMkLst>
        </pc:spChg>
        <pc:spChg chg="add del">
          <ac:chgData name="Sjoek de Vries" userId="32ebbe32-cd4f-4b1b-a265-0c04c5648c15" providerId="ADAL" clId="{5896A5D7-5E9A-4E17-8239-2D5B5481991E}" dt="2024-06-03T10:42:05.100" v="1133" actId="26606"/>
          <ac:spMkLst>
            <pc:docMk/>
            <pc:sldMk cId="3783021776" sldId="494"/>
            <ac:spMk id="9" creationId="{E2384209-CB15-4CDF-9D31-C44FD9A3F20D}"/>
          </ac:spMkLst>
        </pc:spChg>
        <pc:spChg chg="add del">
          <ac:chgData name="Sjoek de Vries" userId="32ebbe32-cd4f-4b1b-a265-0c04c5648c15" providerId="ADAL" clId="{5896A5D7-5E9A-4E17-8239-2D5B5481991E}" dt="2024-06-03T10:42:05.100" v="1133" actId="26606"/>
          <ac:spMkLst>
            <pc:docMk/>
            <pc:sldMk cId="3783021776" sldId="494"/>
            <ac:spMk id="11" creationId="{2633B3B5-CC90-43F0-8714-D31D1F3F0209}"/>
          </ac:spMkLst>
        </pc:spChg>
        <pc:spChg chg="add del">
          <ac:chgData name="Sjoek de Vries" userId="32ebbe32-cd4f-4b1b-a265-0c04c5648c15" providerId="ADAL" clId="{5896A5D7-5E9A-4E17-8239-2D5B5481991E}" dt="2024-06-03T10:42:05.100" v="1133" actId="26606"/>
          <ac:spMkLst>
            <pc:docMk/>
            <pc:sldMk cId="3783021776" sldId="494"/>
            <ac:spMk id="13" creationId="{A8D57A06-A426-446D-B02C-A2DC6B62E45E}"/>
          </ac:spMkLst>
        </pc:spChg>
        <pc:spChg chg="add">
          <ac:chgData name="Sjoek de Vries" userId="32ebbe32-cd4f-4b1b-a265-0c04c5648c15" providerId="ADAL" clId="{5896A5D7-5E9A-4E17-8239-2D5B5481991E}" dt="2024-06-03T10:42:05.108" v="1134" actId="26606"/>
          <ac:spMkLst>
            <pc:docMk/>
            <pc:sldMk cId="3783021776" sldId="494"/>
            <ac:spMk id="15" creationId="{9A97C86A-04D6-40F7-AE84-31AB43E6A846}"/>
          </ac:spMkLst>
        </pc:spChg>
        <pc:spChg chg="add">
          <ac:chgData name="Sjoek de Vries" userId="32ebbe32-cd4f-4b1b-a265-0c04c5648c15" providerId="ADAL" clId="{5896A5D7-5E9A-4E17-8239-2D5B5481991E}" dt="2024-06-03T10:42:05.108" v="1134" actId="26606"/>
          <ac:spMkLst>
            <pc:docMk/>
            <pc:sldMk cId="3783021776" sldId="494"/>
            <ac:spMk id="16" creationId="{F3060C83-F051-4F0E-ABAD-AA0DFC48B218}"/>
          </ac:spMkLst>
        </pc:spChg>
        <pc:spChg chg="add">
          <ac:chgData name="Sjoek de Vries" userId="32ebbe32-cd4f-4b1b-a265-0c04c5648c15" providerId="ADAL" clId="{5896A5D7-5E9A-4E17-8239-2D5B5481991E}" dt="2024-06-03T10:42:05.108" v="1134" actId="26606"/>
          <ac:spMkLst>
            <pc:docMk/>
            <pc:sldMk cId="3783021776" sldId="494"/>
            <ac:spMk id="17" creationId="{FF9F2414-84E8-453E-B1F3-389FDE8192D9}"/>
          </ac:spMkLst>
        </pc:spChg>
        <pc:spChg chg="add">
          <ac:chgData name="Sjoek de Vries" userId="32ebbe32-cd4f-4b1b-a265-0c04c5648c15" providerId="ADAL" clId="{5896A5D7-5E9A-4E17-8239-2D5B5481991E}" dt="2024-06-03T10:42:05.108" v="1134" actId="26606"/>
          <ac:spMkLst>
            <pc:docMk/>
            <pc:sldMk cId="3783021776" sldId="494"/>
            <ac:spMk id="18" creationId="{83C98ABE-055B-441F-B07E-44F97F083C39}"/>
          </ac:spMkLst>
        </pc:spChg>
        <pc:spChg chg="add">
          <ac:chgData name="Sjoek de Vries" userId="32ebbe32-cd4f-4b1b-a265-0c04c5648c15" providerId="ADAL" clId="{5896A5D7-5E9A-4E17-8239-2D5B5481991E}" dt="2024-06-03T10:42:05.108" v="1134" actId="26606"/>
          <ac:spMkLst>
            <pc:docMk/>
            <pc:sldMk cId="3783021776" sldId="494"/>
            <ac:spMk id="19" creationId="{3ECA69A1-7536-43AC-85EF-C7106179F5ED}"/>
          </ac:spMkLst>
        </pc:spChg>
        <pc:spChg chg="add">
          <ac:chgData name="Sjoek de Vries" userId="32ebbe32-cd4f-4b1b-a265-0c04c5648c15" providerId="ADAL" clId="{5896A5D7-5E9A-4E17-8239-2D5B5481991E}" dt="2024-06-03T10:42:05.108" v="1134" actId="26606"/>
          <ac:spMkLst>
            <pc:docMk/>
            <pc:sldMk cId="3783021776" sldId="494"/>
            <ac:spMk id="20" creationId="{29FDB030-9B49-4CED-8CCD-4D99382388AC}"/>
          </ac:spMkLst>
        </pc:spChg>
        <pc:spChg chg="add">
          <ac:chgData name="Sjoek de Vries" userId="32ebbe32-cd4f-4b1b-a265-0c04c5648c15" providerId="ADAL" clId="{5896A5D7-5E9A-4E17-8239-2D5B5481991E}" dt="2024-06-03T10:42:05.108" v="1134" actId="26606"/>
          <ac:spMkLst>
            <pc:docMk/>
            <pc:sldMk cId="3783021776" sldId="494"/>
            <ac:spMk id="21" creationId="{3783CA14-24A1-485C-8B30-D6A5D87987AD}"/>
          </ac:spMkLst>
        </pc:spChg>
        <pc:picChg chg="mod">
          <ac:chgData name="Sjoek de Vries" userId="32ebbe32-cd4f-4b1b-a265-0c04c5648c15" providerId="ADAL" clId="{5896A5D7-5E9A-4E17-8239-2D5B5481991E}" dt="2024-06-03T10:42:05.108" v="1134" actId="26606"/>
          <ac:picMkLst>
            <pc:docMk/>
            <pc:sldMk cId="3783021776" sldId="494"/>
            <ac:picMk id="2" creationId="{78F8E611-81F8-9CEB-714B-B060C42A49D6}"/>
          </ac:picMkLst>
        </pc:picChg>
      </pc:sldChg>
      <pc:sldChg chg="modSp mod">
        <pc:chgData name="Sjoek de Vries" userId="32ebbe32-cd4f-4b1b-a265-0c04c5648c15" providerId="ADAL" clId="{5896A5D7-5E9A-4E17-8239-2D5B5481991E}" dt="2024-06-03T10:12:36.218" v="934" actId="27636"/>
        <pc:sldMkLst>
          <pc:docMk/>
          <pc:sldMk cId="3687468780" sldId="496"/>
        </pc:sldMkLst>
        <pc:spChg chg="mod">
          <ac:chgData name="Sjoek de Vries" userId="32ebbe32-cd4f-4b1b-a265-0c04c5648c15" providerId="ADAL" clId="{5896A5D7-5E9A-4E17-8239-2D5B5481991E}" dt="2024-06-03T10:12:36.218" v="934" actId="27636"/>
          <ac:spMkLst>
            <pc:docMk/>
            <pc:sldMk cId="3687468780" sldId="496"/>
            <ac:spMk id="6" creationId="{EF15D378-142A-43C2-9126-6EB23C3C243D}"/>
          </ac:spMkLst>
        </pc:spChg>
      </pc:sldChg>
      <pc:sldChg chg="addSp modSp mod">
        <pc:chgData name="Sjoek de Vries" userId="32ebbe32-cd4f-4b1b-a265-0c04c5648c15" providerId="ADAL" clId="{5896A5D7-5E9A-4E17-8239-2D5B5481991E}" dt="2024-06-03T10:15:04.351" v="977" actId="1076"/>
        <pc:sldMkLst>
          <pc:docMk/>
          <pc:sldMk cId="1021774810" sldId="1244"/>
        </pc:sldMkLst>
        <pc:spChg chg="add mod">
          <ac:chgData name="Sjoek de Vries" userId="32ebbe32-cd4f-4b1b-a265-0c04c5648c15" providerId="ADAL" clId="{5896A5D7-5E9A-4E17-8239-2D5B5481991E}" dt="2024-06-03T10:15:04.351" v="977" actId="1076"/>
          <ac:spMkLst>
            <pc:docMk/>
            <pc:sldMk cId="1021774810" sldId="1244"/>
            <ac:spMk id="11" creationId="{41773507-3287-2790-6143-A257A89EEE5B}"/>
          </ac:spMkLst>
        </pc:spChg>
      </pc:sldChg>
      <pc:sldChg chg="add del">
        <pc:chgData name="Sjoek de Vries" userId="32ebbe32-cd4f-4b1b-a265-0c04c5648c15" providerId="ADAL" clId="{5896A5D7-5E9A-4E17-8239-2D5B5481991E}" dt="2024-06-03T10:09:13.689" v="928" actId="2696"/>
        <pc:sldMkLst>
          <pc:docMk/>
          <pc:sldMk cId="1244325518" sldId="1245"/>
        </pc:sldMkLst>
      </pc:sldChg>
      <pc:sldChg chg="addSp delSp modSp add mod ord setBg">
        <pc:chgData name="Sjoek de Vries" userId="32ebbe32-cd4f-4b1b-a265-0c04c5648c15" providerId="ADAL" clId="{5896A5D7-5E9A-4E17-8239-2D5B5481991E}" dt="2024-06-03T10:44:25.620" v="1148"/>
        <pc:sldMkLst>
          <pc:docMk/>
          <pc:sldMk cId="3086890911" sldId="1245"/>
        </pc:sldMkLst>
        <pc:spChg chg="mod ord">
          <ac:chgData name="Sjoek de Vries" userId="32ebbe32-cd4f-4b1b-a265-0c04c5648c15" providerId="ADAL" clId="{5896A5D7-5E9A-4E17-8239-2D5B5481991E}" dt="2024-06-03T10:43:38.752" v="1135" actId="26606"/>
          <ac:spMkLst>
            <pc:docMk/>
            <pc:sldMk cId="3086890911" sldId="1245"/>
            <ac:spMk id="5" creationId="{CD11DA24-E8EE-04F5-3E77-647511BC0831}"/>
          </ac:spMkLst>
        </pc:spChg>
        <pc:spChg chg="add">
          <ac:chgData name="Sjoek de Vries" userId="32ebbe32-cd4f-4b1b-a265-0c04c5648c15" providerId="ADAL" clId="{5896A5D7-5E9A-4E17-8239-2D5B5481991E}" dt="2024-06-03T10:43:38.752" v="1135" actId="26606"/>
          <ac:spMkLst>
            <pc:docMk/>
            <pc:sldMk cId="3086890911" sldId="1245"/>
            <ac:spMk id="12" creationId="{A8CCCB6D-5162-4AAE-A5E3-3AC55410DBCE}"/>
          </ac:spMkLst>
        </pc:spChg>
        <pc:spChg chg="add">
          <ac:chgData name="Sjoek de Vries" userId="32ebbe32-cd4f-4b1b-a265-0c04c5648c15" providerId="ADAL" clId="{5896A5D7-5E9A-4E17-8239-2D5B5481991E}" dt="2024-06-03T10:43:38.752" v="1135" actId="26606"/>
          <ac:spMkLst>
            <pc:docMk/>
            <pc:sldMk cId="3086890911" sldId="1245"/>
            <ac:spMk id="14" creationId="{0BCD8C04-CC7B-40EF-82EB-E9821F79BB86}"/>
          </ac:spMkLst>
        </pc:spChg>
        <pc:picChg chg="del">
          <ac:chgData name="Sjoek de Vries" userId="32ebbe32-cd4f-4b1b-a265-0c04c5648c15" providerId="ADAL" clId="{5896A5D7-5E9A-4E17-8239-2D5B5481991E}" dt="2024-06-03T10:20:04.823" v="979" actId="478"/>
          <ac:picMkLst>
            <pc:docMk/>
            <pc:sldMk cId="3086890911" sldId="1245"/>
            <ac:picMk id="3" creationId="{3A5028CD-DBBD-DDA7-3DA9-636B727818F8}"/>
          </ac:picMkLst>
        </pc:picChg>
        <pc:picChg chg="add mod">
          <ac:chgData name="Sjoek de Vries" userId="32ebbe32-cd4f-4b1b-a265-0c04c5648c15" providerId="ADAL" clId="{5896A5D7-5E9A-4E17-8239-2D5B5481991E}" dt="2024-06-03T10:43:38.752" v="1135" actId="26606"/>
          <ac:picMkLst>
            <pc:docMk/>
            <pc:sldMk cId="3086890911" sldId="1245"/>
            <ac:picMk id="4" creationId="{74663B4D-B8A2-3B94-75F3-0BA40E3769D5}"/>
          </ac:picMkLst>
        </pc:picChg>
        <pc:picChg chg="mod">
          <ac:chgData name="Sjoek de Vries" userId="32ebbe32-cd4f-4b1b-a265-0c04c5648c15" providerId="ADAL" clId="{5896A5D7-5E9A-4E17-8239-2D5B5481991E}" dt="2024-06-03T10:44:00.373" v="1140" actId="1076"/>
          <ac:picMkLst>
            <pc:docMk/>
            <pc:sldMk cId="3086890911" sldId="1245"/>
            <ac:picMk id="7" creationId="{6DCA5C3E-A781-2246-DDDC-10F6AB9CAD94}"/>
          </ac:picMkLst>
        </pc:picChg>
      </pc:sldChg>
      <pc:sldChg chg="addSp delSp modSp add mod ord setBg">
        <pc:chgData name="Sjoek de Vries" userId="32ebbe32-cd4f-4b1b-a265-0c04c5648c15" providerId="ADAL" clId="{5896A5D7-5E9A-4E17-8239-2D5B5481991E}" dt="2024-06-03T10:48:26.316" v="1258" actId="1076"/>
        <pc:sldMkLst>
          <pc:docMk/>
          <pc:sldMk cId="1713970749" sldId="1246"/>
        </pc:sldMkLst>
        <pc:spChg chg="mod">
          <ac:chgData name="Sjoek de Vries" userId="32ebbe32-cd4f-4b1b-a265-0c04c5648c15" providerId="ADAL" clId="{5896A5D7-5E9A-4E17-8239-2D5B5481991E}" dt="2024-06-03T10:41:48.047" v="1131" actId="1036"/>
          <ac:spMkLst>
            <pc:docMk/>
            <pc:sldMk cId="1713970749" sldId="1246"/>
            <ac:spMk id="5" creationId="{CD11DA24-E8EE-04F5-3E77-647511BC0831}"/>
          </ac:spMkLst>
        </pc:spChg>
        <pc:spChg chg="add del">
          <ac:chgData name="Sjoek de Vries" userId="32ebbe32-cd4f-4b1b-a265-0c04c5648c15" providerId="ADAL" clId="{5896A5D7-5E9A-4E17-8239-2D5B5481991E}" dt="2024-06-03T10:41:22.159" v="1112" actId="26606"/>
          <ac:spMkLst>
            <pc:docMk/>
            <pc:sldMk cId="1713970749" sldId="1246"/>
            <ac:spMk id="15" creationId="{78BA5F19-D5E1-4ECC-BEC2-DF7AEDFD7C50}"/>
          </ac:spMkLst>
        </pc:spChg>
        <pc:spChg chg="add del">
          <ac:chgData name="Sjoek de Vries" userId="32ebbe32-cd4f-4b1b-a265-0c04c5648c15" providerId="ADAL" clId="{5896A5D7-5E9A-4E17-8239-2D5B5481991E}" dt="2024-06-03T10:41:22.159" v="1112" actId="26606"/>
          <ac:spMkLst>
            <pc:docMk/>
            <pc:sldMk cId="1713970749" sldId="1246"/>
            <ac:spMk id="17" creationId="{BB4D578A-F2C4-4EA9-A811-B48E66D63696}"/>
          </ac:spMkLst>
        </pc:spChg>
        <pc:picChg chg="add del">
          <ac:chgData name="Sjoek de Vries" userId="32ebbe32-cd4f-4b1b-a265-0c04c5648c15" providerId="ADAL" clId="{5896A5D7-5E9A-4E17-8239-2D5B5481991E}" dt="2024-06-03T10:38:50.078" v="1074" actId="478"/>
          <ac:picMkLst>
            <pc:docMk/>
            <pc:sldMk cId="1713970749" sldId="1246"/>
            <ac:picMk id="3" creationId="{9F427C55-1393-4410-96DB-A8D7E39C60E8}"/>
          </ac:picMkLst>
        </pc:picChg>
        <pc:picChg chg="del">
          <ac:chgData name="Sjoek de Vries" userId="32ebbe32-cd4f-4b1b-a265-0c04c5648c15" providerId="ADAL" clId="{5896A5D7-5E9A-4E17-8239-2D5B5481991E}" dt="2024-06-03T10:38:33.400" v="1072" actId="478"/>
          <ac:picMkLst>
            <pc:docMk/>
            <pc:sldMk cId="1713970749" sldId="1246"/>
            <ac:picMk id="4" creationId="{74663B4D-B8A2-3B94-75F3-0BA40E3769D5}"/>
          </ac:picMkLst>
        </pc:picChg>
        <pc:picChg chg="mod ord">
          <ac:chgData name="Sjoek de Vries" userId="32ebbe32-cd4f-4b1b-a265-0c04c5648c15" providerId="ADAL" clId="{5896A5D7-5E9A-4E17-8239-2D5B5481991E}" dt="2024-06-03T10:41:22.159" v="1112" actId="26606"/>
          <ac:picMkLst>
            <pc:docMk/>
            <pc:sldMk cId="1713970749" sldId="1246"/>
            <ac:picMk id="7" creationId="{6DCA5C3E-A781-2246-DDDC-10F6AB9CAD94}"/>
          </ac:picMkLst>
        </pc:picChg>
        <pc:picChg chg="add mod">
          <ac:chgData name="Sjoek de Vries" userId="32ebbe32-cd4f-4b1b-a265-0c04c5648c15" providerId="ADAL" clId="{5896A5D7-5E9A-4E17-8239-2D5B5481991E}" dt="2024-06-03T10:48:26.316" v="1258" actId="1076"/>
          <ac:picMkLst>
            <pc:docMk/>
            <pc:sldMk cId="1713970749" sldId="1246"/>
            <ac:picMk id="8" creationId="{EA29EEE8-6775-52E0-57CE-080223B13843}"/>
          </ac:picMkLst>
        </pc:picChg>
        <pc:picChg chg="add mod">
          <ac:chgData name="Sjoek de Vries" userId="32ebbe32-cd4f-4b1b-a265-0c04c5648c15" providerId="ADAL" clId="{5896A5D7-5E9A-4E17-8239-2D5B5481991E}" dt="2024-06-03T10:41:27.782" v="1113" actId="14100"/>
          <ac:picMkLst>
            <pc:docMk/>
            <pc:sldMk cId="1713970749" sldId="1246"/>
            <ac:picMk id="10" creationId="{C8A663A2-27C8-3749-CDCE-B9304E54D74A}"/>
          </ac:picMkLst>
        </pc:picChg>
      </pc:sldChg>
      <pc:sldChg chg="delSp modSp add mod ord modAnim">
        <pc:chgData name="Sjoek de Vries" userId="32ebbe32-cd4f-4b1b-a265-0c04c5648c15" providerId="ADAL" clId="{5896A5D7-5E9A-4E17-8239-2D5B5481991E}" dt="2024-06-03T10:59:38.469" v="1400" actId="1035"/>
        <pc:sldMkLst>
          <pc:docMk/>
          <pc:sldMk cId="2535814786" sldId="1247"/>
        </pc:sldMkLst>
        <pc:spChg chg="mod ord">
          <ac:chgData name="Sjoek de Vries" userId="32ebbe32-cd4f-4b1b-a265-0c04c5648c15" providerId="ADAL" clId="{5896A5D7-5E9A-4E17-8239-2D5B5481991E}" dt="2024-06-03T10:56:46.068" v="1376" actId="1076"/>
          <ac:spMkLst>
            <pc:docMk/>
            <pc:sldMk cId="2535814786" sldId="1247"/>
            <ac:spMk id="2" creationId="{7E7C2314-6B54-48E1-143E-44446A01890F}"/>
          </ac:spMkLst>
        </pc:spChg>
        <pc:spChg chg="mod ord">
          <ac:chgData name="Sjoek de Vries" userId="32ebbe32-cd4f-4b1b-a265-0c04c5648c15" providerId="ADAL" clId="{5896A5D7-5E9A-4E17-8239-2D5B5481991E}" dt="2024-06-03T10:59:38.469" v="1400" actId="1035"/>
          <ac:spMkLst>
            <pc:docMk/>
            <pc:sldMk cId="2535814786" sldId="1247"/>
            <ac:spMk id="6" creationId="{EF15D378-142A-43C2-9126-6EB23C3C243D}"/>
          </ac:spMkLst>
        </pc:spChg>
        <pc:spChg chg="del mod">
          <ac:chgData name="Sjoek de Vries" userId="32ebbe32-cd4f-4b1b-a265-0c04c5648c15" providerId="ADAL" clId="{5896A5D7-5E9A-4E17-8239-2D5B5481991E}" dt="2024-06-03T10:52:59.839" v="1340" actId="478"/>
          <ac:spMkLst>
            <pc:docMk/>
            <pc:sldMk cId="2535814786" sldId="1247"/>
            <ac:spMk id="8" creationId="{DD51C4D6-E5BA-4140-3800-1D2A804BDF6C}"/>
          </ac:spMkLst>
        </pc:spChg>
        <pc:picChg chg="mod ord">
          <ac:chgData name="Sjoek de Vries" userId="32ebbe32-cd4f-4b1b-a265-0c04c5648c15" providerId="ADAL" clId="{5896A5D7-5E9A-4E17-8239-2D5B5481991E}" dt="2024-06-03T10:56:25.780" v="1374" actId="1076"/>
          <ac:picMkLst>
            <pc:docMk/>
            <pc:sldMk cId="2535814786" sldId="1247"/>
            <ac:picMk id="7" creationId="{1DE913F2-3B9C-B9F0-C49D-93D47761CC77}"/>
          </ac:picMkLst>
        </pc:picChg>
        <pc:picChg chg="del">
          <ac:chgData name="Sjoek de Vries" userId="32ebbe32-cd4f-4b1b-a265-0c04c5648c15" providerId="ADAL" clId="{5896A5D7-5E9A-4E17-8239-2D5B5481991E}" dt="2024-06-03T10:53:35.348" v="1344" actId="478"/>
          <ac:picMkLst>
            <pc:docMk/>
            <pc:sldMk cId="2535814786" sldId="1247"/>
            <ac:picMk id="14" creationId="{7B9E43E1-104D-F75B-9572-861FD352B1FE}"/>
          </ac:picMkLst>
        </pc:picChg>
        <pc:picChg chg="del">
          <ac:chgData name="Sjoek de Vries" userId="32ebbe32-cd4f-4b1b-a265-0c04c5648c15" providerId="ADAL" clId="{5896A5D7-5E9A-4E17-8239-2D5B5481991E}" dt="2024-06-03T10:52:54.536" v="1338" actId="478"/>
          <ac:picMkLst>
            <pc:docMk/>
            <pc:sldMk cId="2535814786" sldId="1247"/>
            <ac:picMk id="16" creationId="{BB027A55-2298-2C9E-9910-469E8DF59E9F}"/>
          </ac:picMkLst>
        </pc:picChg>
      </pc:sldChg>
      <pc:sldChg chg="new del">
        <pc:chgData name="Sjoek de Vries" userId="32ebbe32-cd4f-4b1b-a265-0c04c5648c15" providerId="ADAL" clId="{5896A5D7-5E9A-4E17-8239-2D5B5481991E}" dt="2024-06-03T11:01:26.771" v="1402" actId="2696"/>
        <pc:sldMkLst>
          <pc:docMk/>
          <pc:sldMk cId="139012311" sldId="1248"/>
        </pc:sldMkLst>
      </pc:sldChg>
      <pc:sldChg chg="addSp delSp modSp add mod ord">
        <pc:chgData name="Sjoek de Vries" userId="32ebbe32-cd4f-4b1b-a265-0c04c5648c15" providerId="ADAL" clId="{5896A5D7-5E9A-4E17-8239-2D5B5481991E}" dt="2024-06-03T11:17:12.692" v="1776" actId="14100"/>
        <pc:sldMkLst>
          <pc:docMk/>
          <pc:sldMk cId="2052368886" sldId="1248"/>
        </pc:sldMkLst>
        <pc:spChg chg="add mod">
          <ac:chgData name="Sjoek de Vries" userId="32ebbe32-cd4f-4b1b-a265-0c04c5648c15" providerId="ADAL" clId="{5896A5D7-5E9A-4E17-8239-2D5B5481991E}" dt="2024-06-03T11:16:03.681" v="1760" actId="1036"/>
          <ac:spMkLst>
            <pc:docMk/>
            <pc:sldMk cId="2052368886" sldId="1248"/>
            <ac:spMk id="2" creationId="{008FD4D2-A8E2-2907-3AF6-338AA9486E9D}"/>
          </ac:spMkLst>
        </pc:spChg>
        <pc:spChg chg="mod">
          <ac:chgData name="Sjoek de Vries" userId="32ebbe32-cd4f-4b1b-a265-0c04c5648c15" providerId="ADAL" clId="{5896A5D7-5E9A-4E17-8239-2D5B5481991E}" dt="2024-06-03T11:17:12.692" v="1776" actId="14100"/>
          <ac:spMkLst>
            <pc:docMk/>
            <pc:sldMk cId="2052368886" sldId="1248"/>
            <ac:spMk id="3" creationId="{BF679E60-7F19-EB71-E179-391B07064FDA}"/>
          </ac:spMkLst>
        </pc:spChg>
        <pc:picChg chg="add mod">
          <ac:chgData name="Sjoek de Vries" userId="32ebbe32-cd4f-4b1b-a265-0c04c5648c15" providerId="ADAL" clId="{5896A5D7-5E9A-4E17-8239-2D5B5481991E}" dt="2024-06-03T11:09:28.556" v="1678" actId="1076"/>
          <ac:picMkLst>
            <pc:docMk/>
            <pc:sldMk cId="2052368886" sldId="1248"/>
            <ac:picMk id="4" creationId="{65B57032-D49B-39BB-FCA7-5F5FC44B0E39}"/>
          </ac:picMkLst>
        </pc:picChg>
        <pc:picChg chg="add mod">
          <ac:chgData name="Sjoek de Vries" userId="32ebbe32-cd4f-4b1b-a265-0c04c5648c15" providerId="ADAL" clId="{5896A5D7-5E9A-4E17-8239-2D5B5481991E}" dt="2024-06-03T11:11:04.021" v="1695"/>
          <ac:picMkLst>
            <pc:docMk/>
            <pc:sldMk cId="2052368886" sldId="1248"/>
            <ac:picMk id="5" creationId="{9E222F5A-AE96-0016-8BCC-D8C118A88BA4}"/>
          </ac:picMkLst>
        </pc:picChg>
        <pc:picChg chg="del">
          <ac:chgData name="Sjoek de Vries" userId="32ebbe32-cd4f-4b1b-a265-0c04c5648c15" providerId="ADAL" clId="{5896A5D7-5E9A-4E17-8239-2D5B5481991E}" dt="2024-06-03T11:03:12.231" v="1469" actId="478"/>
          <ac:picMkLst>
            <pc:docMk/>
            <pc:sldMk cId="2052368886" sldId="1248"/>
            <ac:picMk id="9" creationId="{85231809-EE65-7D9C-9156-68535AE0CD90}"/>
          </ac:picMkLst>
        </pc:picChg>
        <pc:picChg chg="del">
          <ac:chgData name="Sjoek de Vries" userId="32ebbe32-cd4f-4b1b-a265-0c04c5648c15" providerId="ADAL" clId="{5896A5D7-5E9A-4E17-8239-2D5B5481991E}" dt="2024-06-03T11:11:02.206" v="1694" actId="478"/>
          <ac:picMkLst>
            <pc:docMk/>
            <pc:sldMk cId="2052368886" sldId="1248"/>
            <ac:picMk id="10" creationId="{320405DB-2D9D-BF5E-1F37-3AF76F3420E4}"/>
          </ac:picMkLst>
        </pc:picChg>
      </pc:sldChg>
      <pc:sldChg chg="addSp delSp modSp mod">
        <pc:chgData name="Sjoek de Vries" userId="32ebbe32-cd4f-4b1b-a265-0c04c5648c15" providerId="ADAL" clId="{5896A5D7-5E9A-4E17-8239-2D5B5481991E}" dt="2024-06-03T11:10:54.032" v="1693"/>
        <pc:sldMkLst>
          <pc:docMk/>
          <pc:sldMk cId="2858338959" sldId="1249"/>
        </pc:sldMkLst>
        <pc:picChg chg="add del mod">
          <ac:chgData name="Sjoek de Vries" userId="32ebbe32-cd4f-4b1b-a265-0c04c5648c15" providerId="ADAL" clId="{5896A5D7-5E9A-4E17-8239-2D5B5481991E}" dt="2024-06-03T11:10:51.747" v="1692" actId="478"/>
          <ac:picMkLst>
            <pc:docMk/>
            <pc:sldMk cId="2858338959" sldId="1249"/>
            <ac:picMk id="5" creationId="{1CFEF5E4-0B00-B968-F152-49FEBB7AD72E}"/>
          </ac:picMkLst>
        </pc:picChg>
        <pc:picChg chg="mod">
          <ac:chgData name="Sjoek de Vries" userId="32ebbe32-cd4f-4b1b-a265-0c04c5648c15" providerId="ADAL" clId="{5896A5D7-5E9A-4E17-8239-2D5B5481991E}" dt="2024-06-03T11:09:35.971" v="1679" actId="1076"/>
          <ac:picMkLst>
            <pc:docMk/>
            <pc:sldMk cId="2858338959" sldId="1249"/>
            <ac:picMk id="6" creationId="{11BD2662-8EE4-2093-61A6-6D27C5C82A47}"/>
          </ac:picMkLst>
        </pc:picChg>
        <pc:picChg chg="add mod">
          <ac:chgData name="Sjoek de Vries" userId="32ebbe32-cd4f-4b1b-a265-0c04c5648c15" providerId="ADAL" clId="{5896A5D7-5E9A-4E17-8239-2D5B5481991E}" dt="2024-06-03T11:10:54.032" v="1693"/>
          <ac:picMkLst>
            <pc:docMk/>
            <pc:sldMk cId="2858338959" sldId="1249"/>
            <ac:picMk id="9" creationId="{E5481A94-5730-F4CE-E943-8B61BEEBB10D}"/>
          </ac:picMkLst>
        </pc:picChg>
      </pc:sldChg>
      <pc:sldChg chg="addSp delSp modSp mod">
        <pc:chgData name="Sjoek de Vries" userId="32ebbe32-cd4f-4b1b-a265-0c04c5648c15" providerId="ADAL" clId="{5896A5D7-5E9A-4E17-8239-2D5B5481991E}" dt="2024-06-03T11:17:59.492" v="1777" actId="14100"/>
        <pc:sldMkLst>
          <pc:docMk/>
          <pc:sldMk cId="2483394910" sldId="1250"/>
        </pc:sldMkLst>
        <pc:spChg chg="mod">
          <ac:chgData name="Sjoek de Vries" userId="32ebbe32-cd4f-4b1b-a265-0c04c5648c15" providerId="ADAL" clId="{5896A5D7-5E9A-4E17-8239-2D5B5481991E}" dt="2024-06-03T11:17:59.492" v="1777" actId="14100"/>
          <ac:spMkLst>
            <pc:docMk/>
            <pc:sldMk cId="2483394910" sldId="1250"/>
            <ac:spMk id="4" creationId="{0B2C0566-16CB-86DF-3CB6-07D5442F1366}"/>
          </ac:spMkLst>
        </pc:spChg>
        <pc:picChg chg="add del mod">
          <ac:chgData name="Sjoek de Vries" userId="32ebbe32-cd4f-4b1b-a265-0c04c5648c15" providerId="ADAL" clId="{5896A5D7-5E9A-4E17-8239-2D5B5481991E}" dt="2024-06-03T11:10:41.215" v="1690" actId="478"/>
          <ac:picMkLst>
            <pc:docMk/>
            <pc:sldMk cId="2483394910" sldId="1250"/>
            <ac:picMk id="3" creationId="{098D8ECB-DE4C-4388-9554-1D441411B596}"/>
          </ac:picMkLst>
        </pc:picChg>
        <pc:picChg chg="add mod">
          <ac:chgData name="Sjoek de Vries" userId="32ebbe32-cd4f-4b1b-a265-0c04c5648c15" providerId="ADAL" clId="{5896A5D7-5E9A-4E17-8239-2D5B5481991E}" dt="2024-06-03T11:10:45.708" v="1691" actId="1076"/>
          <ac:picMkLst>
            <pc:docMk/>
            <pc:sldMk cId="2483394910" sldId="1250"/>
            <ac:picMk id="12" creationId="{D9A8A1E7-0104-53FE-2449-8DB675CC821D}"/>
          </ac:picMkLst>
        </pc:picChg>
        <pc:picChg chg="mod">
          <ac:chgData name="Sjoek de Vries" userId="32ebbe32-cd4f-4b1b-a265-0c04c5648c15" providerId="ADAL" clId="{5896A5D7-5E9A-4E17-8239-2D5B5481991E}" dt="2024-06-03T11:10:00.211" v="1685" actId="1076"/>
          <ac:picMkLst>
            <pc:docMk/>
            <pc:sldMk cId="2483394910" sldId="1250"/>
            <ac:picMk id="14" creationId="{BD8EA502-153A-488A-AD35-782AB3FFDF40}"/>
          </ac:picMkLst>
        </pc:picChg>
      </pc:sldChg>
      <pc:sldChg chg="modSp add mod ord">
        <pc:chgData name="Sjoek de Vries" userId="32ebbe32-cd4f-4b1b-a265-0c04c5648c15" providerId="ADAL" clId="{5896A5D7-5E9A-4E17-8239-2D5B5481991E}" dt="2024-06-11T12:04:27.127" v="1804" actId="1076"/>
        <pc:sldMkLst>
          <pc:docMk/>
          <pc:sldMk cId="3547471447" sldId="1251"/>
        </pc:sldMkLst>
        <pc:spChg chg="mod">
          <ac:chgData name="Sjoek de Vries" userId="32ebbe32-cd4f-4b1b-a265-0c04c5648c15" providerId="ADAL" clId="{5896A5D7-5E9A-4E17-8239-2D5B5481991E}" dt="2024-06-11T12:04:27.127" v="1804" actId="1076"/>
          <ac:spMkLst>
            <pc:docMk/>
            <pc:sldMk cId="3547471447" sldId="1251"/>
            <ac:spMk id="6" creationId="{EF15D378-142A-43C2-9126-6EB23C3C243D}"/>
          </ac:spMkLst>
        </pc:spChg>
        <pc:picChg chg="mod">
          <ac:chgData name="Sjoek de Vries" userId="32ebbe32-cd4f-4b1b-a265-0c04c5648c15" providerId="ADAL" clId="{5896A5D7-5E9A-4E17-8239-2D5B5481991E}" dt="2024-06-11T12:04:14.646" v="1803" actId="1076"/>
          <ac:picMkLst>
            <pc:docMk/>
            <pc:sldMk cId="3547471447" sldId="1251"/>
            <ac:picMk id="7" creationId="{1DE913F2-3B9C-B9F0-C49D-93D47761CC77}"/>
          </ac:picMkLst>
        </pc:picChg>
      </pc:sldChg>
      <pc:sldChg chg="modSp add ord">
        <pc:chgData name="Sjoek de Vries" userId="32ebbe32-cd4f-4b1b-a265-0c04c5648c15" providerId="ADAL" clId="{5896A5D7-5E9A-4E17-8239-2D5B5481991E}" dt="2024-06-11T12:00:20.572" v="1789" actId="255"/>
        <pc:sldMkLst>
          <pc:docMk/>
          <pc:sldMk cId="467067730" sldId="1252"/>
        </pc:sldMkLst>
        <pc:spChg chg="mod">
          <ac:chgData name="Sjoek de Vries" userId="32ebbe32-cd4f-4b1b-a265-0c04c5648c15" providerId="ADAL" clId="{5896A5D7-5E9A-4E17-8239-2D5B5481991E}" dt="2024-06-11T12:00:20.572" v="1789" actId="255"/>
          <ac:spMkLst>
            <pc:docMk/>
            <pc:sldMk cId="467067730" sldId="1252"/>
            <ac:spMk id="6" creationId="{EF15D378-142A-43C2-9126-6EB23C3C24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8C459-0EB1-46C7-905D-C2C9504F43F2}" type="datetimeFigureOut">
              <a:rPr lang="nl-NL" smtClean="0"/>
              <a:t>26-6-2024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F30C2A-FD88-4D85-8463-67E78AB1464F}" type="slidenum">
              <a:rPr lang="nl-NL" smtClean="0"/>
              <a:t>‹nr.›</a:t>
            </a:fld>
            <a:endParaRPr lang="nl-NL"/>
          </a:p>
        </p:txBody>
      </p:sp>
    </p:spTree>
    <p:extLst>
      <p:ext uri="{BB962C8B-B14F-4D97-AF65-F5344CB8AC3E}">
        <p14:creationId xmlns:p14="http://schemas.microsoft.com/office/powerpoint/2010/main" val="120035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952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Jeugdhulp is een klein onderdeel in het leven van een ingewikkeld gezin. </a:t>
            </a:r>
            <a:br>
              <a:rPr lang="nl-NL"/>
            </a:br>
            <a:r>
              <a:rPr lang="nl-NL"/>
              <a:t>Er zijn er veel wisselingen en steeds wisselende organisaties in beeld. Een passende bescheidenheid bij jeugdhulpwerkers in wat ze als passant kunnen bereiken is op zijn plaats. </a:t>
            </a:r>
          </a:p>
          <a:p>
            <a:r>
              <a:rPr lang="nl-NL"/>
              <a:t>Oog voor- en </a:t>
            </a:r>
            <a:r>
              <a:rPr lang="nl-NL" err="1"/>
              <a:t>empowering</a:t>
            </a:r>
            <a:r>
              <a:rPr lang="nl-NL"/>
              <a:t> van- het gehele gezin, de familie en het netwerk, -zij die blijven-, is een noodzaak.</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66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Jeugdhulp is een klein onderdeel in het leven van een ingewikkeld gezin. </a:t>
            </a:r>
            <a:br>
              <a:rPr lang="nl-NL"/>
            </a:br>
            <a:r>
              <a:rPr lang="nl-NL"/>
              <a:t>Er zijn er veel wisselingen en steeds wisselende organisaties in beeld. Een passende bescheidenheid bij jeugdhulpwerkers in wat ze als passant kunnen bereiken is op zijn plaats. </a:t>
            </a:r>
          </a:p>
          <a:p>
            <a:r>
              <a:rPr lang="nl-NL"/>
              <a:t>Oog voor- en </a:t>
            </a:r>
            <a:r>
              <a:rPr lang="nl-NL" err="1"/>
              <a:t>empowering</a:t>
            </a:r>
            <a:r>
              <a:rPr lang="nl-NL"/>
              <a:t> van- het gehele gezin, de familie en het netwerk, -zij die blijven-, is een noodzaak.</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464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069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569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107000"/>
              </a:lnSpc>
              <a:buFont typeface="Symbol" panose="05050102010706020507" pitchFamily="18" charset="2"/>
              <a:buNone/>
              <a:defRPr/>
            </a:pPr>
            <a:r>
              <a:rPr lang="nl-NL" sz="1800" dirty="0">
                <a:effectLst/>
                <a:latin typeface="Calibri" panose="020F0502020204030204" pitchFamily="34" charset="0"/>
                <a:ea typeface="Times New Roman" panose="02020603050405020304" pitchFamily="18" charset="0"/>
                <a:cs typeface="Lucida Sans Unicode" panose="020B0602030504020204" pitchFamily="34" charset="0"/>
              </a:rPr>
              <a:t>Er zijn vijf concrete aanknopingspunten gevonden waar we goed mee aan de slag kunnen om schade te verminderen en resultaten te verbeteren.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70D60-8397-4BF7-8F77-3B8E0D9B6D3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651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buFont typeface="Arial" panose="020B0604020202020204" pitchFamily="34" charset="0"/>
              <a:buChar char="•"/>
            </a:pPr>
            <a:r>
              <a:rPr lang="nl-NL" sz="1800" dirty="0"/>
              <a:t>Neem </a:t>
            </a:r>
            <a:r>
              <a:rPr lang="nl-NL" sz="1800" b="1" dirty="0"/>
              <a:t>rust en tijd om te luisteren </a:t>
            </a:r>
            <a:r>
              <a:rPr lang="nl-NL" sz="1800" dirty="0"/>
              <a:t>zonder agenda af te werken.</a:t>
            </a:r>
          </a:p>
          <a:p>
            <a:pPr marL="457200" indent="-457200">
              <a:buFont typeface="Arial" panose="020B0604020202020204" pitchFamily="34" charset="0"/>
              <a:buChar char="•"/>
            </a:pPr>
            <a:r>
              <a:rPr lang="nl-NL" sz="1800" b="1" dirty="0"/>
              <a:t>Onbevooroordeeld</a:t>
            </a:r>
            <a:r>
              <a:rPr lang="nl-NL" sz="1800" dirty="0"/>
              <a:t> luisteren en waken voor snelle conclusies </a:t>
            </a:r>
          </a:p>
          <a:p>
            <a:pPr marL="457200" indent="-457200">
              <a:buFont typeface="Arial" panose="020B0604020202020204" pitchFamily="34" charset="0"/>
              <a:buChar char="•"/>
            </a:pPr>
            <a:r>
              <a:rPr lang="nl-NL" sz="1800" b="1" dirty="0" err="1"/>
              <a:t>Ontschuldigend</a:t>
            </a:r>
            <a:r>
              <a:rPr lang="nl-NL" sz="1800" dirty="0"/>
              <a:t>: het gaat </a:t>
            </a:r>
            <a:r>
              <a:rPr lang="nl-NL" sz="1800" dirty="0" err="1"/>
              <a:t>nietover</a:t>
            </a:r>
            <a:r>
              <a:rPr lang="nl-NL" sz="1800" dirty="0"/>
              <a:t> de vraag wie er schuldig of fout is maar over wat helpend is</a:t>
            </a:r>
          </a:p>
          <a:p>
            <a:pPr marL="457200" indent="-457200">
              <a:buFont typeface="Arial" panose="020B0604020202020204" pitchFamily="34" charset="0"/>
              <a:buChar char="•"/>
            </a:pPr>
            <a:r>
              <a:rPr lang="nl-NL" sz="1800" b="1" dirty="0"/>
              <a:t>Erkenning van eigen ervaring en kennis </a:t>
            </a:r>
            <a:r>
              <a:rPr lang="nl-NL" sz="1800" dirty="0"/>
              <a:t>van de ander: diens perspectief even leidend in het maken van keuzes</a:t>
            </a:r>
          </a:p>
          <a:p>
            <a:pPr marL="457200" indent="-457200">
              <a:buFont typeface="Arial" panose="020B0604020202020204" pitchFamily="34" charset="0"/>
              <a:buChar char="•"/>
            </a:pPr>
            <a:r>
              <a:rPr lang="nl-NL" sz="1800" b="1" dirty="0"/>
              <a:t>Mening, visie en voorkeuren van de jeugdige en de ouders</a:t>
            </a:r>
            <a:r>
              <a:rPr lang="nl-NL" sz="1800" dirty="0"/>
              <a:t> en deze </a:t>
            </a:r>
            <a:r>
              <a:rPr lang="nl-NL" sz="1800" b="1" dirty="0"/>
              <a:t>terug laten komen </a:t>
            </a:r>
            <a:r>
              <a:rPr lang="nl-NL" sz="1800" dirty="0"/>
              <a:t>in de verklarende analyse, doelen en behandelplan.</a:t>
            </a:r>
          </a:p>
          <a:p>
            <a:pPr marL="457200" indent="-457200">
              <a:buFont typeface="Arial" panose="020B0604020202020204" pitchFamily="34" charset="0"/>
              <a:buChar char="•"/>
            </a:pPr>
            <a:r>
              <a:rPr lang="nl-NL" sz="1800" b="1" dirty="0"/>
              <a:t>Beschikbaar zijn</a:t>
            </a:r>
            <a:endParaRPr lang="nl-NL" sz="1800" dirty="0">
              <a:effectLst/>
              <a:latin typeface="Calibri" panose="020F0502020204030204" pitchFamily="34" charset="0"/>
              <a:ea typeface="Times New Roman" panose="02020603050405020304" pitchFamily="18" charset="0"/>
              <a:cs typeface="Lucida Sans Unicode" panose="020B0602030504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70D60-8397-4BF7-8F77-3B8E0D9B6D3F}"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42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754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714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Jeugdhulp is een klein onderdeel in het leven van een ingewikkeld gezin. </a:t>
            </a:r>
            <a:br>
              <a:rPr lang="nl-NL"/>
            </a:br>
            <a:r>
              <a:rPr lang="nl-NL"/>
              <a:t>Er zijn er veel wisselingen en steeds wisselende organisaties in beeld. Een passende bescheidenheid bij jeugdhulpwerkers in wat ze als passant kunnen bereiken is op zijn plaats. </a:t>
            </a:r>
          </a:p>
          <a:p>
            <a:r>
              <a:rPr lang="nl-NL"/>
              <a:t>Oog voor- en </a:t>
            </a:r>
            <a:r>
              <a:rPr lang="nl-NL" err="1"/>
              <a:t>empowering</a:t>
            </a:r>
            <a:r>
              <a:rPr lang="nl-NL"/>
              <a:t> van- het gehele gezin, de familie en het netwerk, -zij die blijven-, is een noodzaak.</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901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9476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656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08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43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671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28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134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50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Jeugdhulp is een klein onderdeel in het leven van een ingewikkeld gezin. </a:t>
            </a:r>
            <a:br>
              <a:rPr lang="nl-NL"/>
            </a:br>
            <a:r>
              <a:rPr lang="nl-NL"/>
              <a:t>Er zijn er veel wisselingen en steeds wisselende organisaties in beeld. Een passende bescheidenheid bij jeugdhulpwerkers in wat ze als passant kunnen bereiken is op zijn plaats. </a:t>
            </a:r>
          </a:p>
          <a:p>
            <a:r>
              <a:rPr lang="nl-NL"/>
              <a:t>Oog voor- en </a:t>
            </a:r>
            <a:r>
              <a:rPr lang="nl-NL" err="1"/>
              <a:t>empowering</a:t>
            </a:r>
            <a:r>
              <a:rPr lang="nl-NL"/>
              <a:t> van- het gehele gezin, de familie en het netwerk, -zij die blijven-, is een noodzaak.</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56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B5655E-D5AD-4082-A713-C199E882103F}" type="slidenum">
              <a:rPr kumimoji="0" lang="nl-NL"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990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E65F8D-51B9-9037-C577-54D7E15DE9D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CE2B628-244A-2FE0-6104-BDC707D5E0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795AAC8-D988-FAE9-2E43-DB656C8EDFA1}"/>
              </a:ext>
            </a:extLst>
          </p:cNvPr>
          <p:cNvSpPr>
            <a:spLocks noGrp="1"/>
          </p:cNvSpPr>
          <p:nvPr>
            <p:ph type="dt" sz="half" idx="10"/>
          </p:nvPr>
        </p:nvSpPr>
        <p:spPr/>
        <p:txBody>
          <a:bodyPr/>
          <a:lstStyle/>
          <a:p>
            <a:fld id="{522F4EC0-141D-450E-870B-A9F6232A6F23}"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FA988073-E53B-059A-A9D1-0BC23D0F5E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54609B-8ABE-5637-E179-01FD97538A67}"/>
              </a:ext>
            </a:extLst>
          </p:cNvPr>
          <p:cNvSpPr>
            <a:spLocks noGrp="1"/>
          </p:cNvSpPr>
          <p:nvPr>
            <p:ph type="sldNum" sz="quarter" idx="12"/>
          </p:nvPr>
        </p:nvSpPr>
        <p:spPr/>
        <p:txBody>
          <a:bodyPr/>
          <a:lstStyle/>
          <a:p>
            <a:fld id="{0D5D0EE3-97AA-4602-902D-393C990A25F1}" type="slidenum">
              <a:rPr lang="nl-NL" smtClean="0"/>
              <a:t>‹nr.›</a:t>
            </a:fld>
            <a:endParaRPr lang="nl-NL"/>
          </a:p>
        </p:txBody>
      </p:sp>
    </p:spTree>
    <p:extLst>
      <p:ext uri="{BB962C8B-B14F-4D97-AF65-F5344CB8AC3E}">
        <p14:creationId xmlns:p14="http://schemas.microsoft.com/office/powerpoint/2010/main" val="489579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1A8F1-6108-396C-A6DE-8C5B9165DFF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656AA25-918F-9FE2-BAE7-FFA5F231129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2721B1-2073-B0FB-9BC0-91A784937CF0}"/>
              </a:ext>
            </a:extLst>
          </p:cNvPr>
          <p:cNvSpPr>
            <a:spLocks noGrp="1"/>
          </p:cNvSpPr>
          <p:nvPr>
            <p:ph type="dt" sz="half" idx="10"/>
          </p:nvPr>
        </p:nvSpPr>
        <p:spPr/>
        <p:txBody>
          <a:bodyPr/>
          <a:lstStyle/>
          <a:p>
            <a:fld id="{522F4EC0-141D-450E-870B-A9F6232A6F23}"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D51E9213-263F-A37D-408C-A3D23ECA8B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DA2826-AE46-9089-2AD5-FDEBD5B14EFB}"/>
              </a:ext>
            </a:extLst>
          </p:cNvPr>
          <p:cNvSpPr>
            <a:spLocks noGrp="1"/>
          </p:cNvSpPr>
          <p:nvPr>
            <p:ph type="sldNum" sz="quarter" idx="12"/>
          </p:nvPr>
        </p:nvSpPr>
        <p:spPr/>
        <p:txBody>
          <a:bodyPr/>
          <a:lstStyle/>
          <a:p>
            <a:fld id="{0D5D0EE3-97AA-4602-902D-393C990A25F1}" type="slidenum">
              <a:rPr lang="nl-NL" smtClean="0"/>
              <a:t>‹nr.›</a:t>
            </a:fld>
            <a:endParaRPr lang="nl-NL"/>
          </a:p>
        </p:txBody>
      </p:sp>
    </p:spTree>
    <p:extLst>
      <p:ext uri="{BB962C8B-B14F-4D97-AF65-F5344CB8AC3E}">
        <p14:creationId xmlns:p14="http://schemas.microsoft.com/office/powerpoint/2010/main" val="251422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C193321-A4F8-636A-21EB-9711D40A726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17B8308-348A-07E4-B281-7CADE0DACCD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DA7657-36E7-3F1A-620A-AD15037D24DC}"/>
              </a:ext>
            </a:extLst>
          </p:cNvPr>
          <p:cNvSpPr>
            <a:spLocks noGrp="1"/>
          </p:cNvSpPr>
          <p:nvPr>
            <p:ph type="dt" sz="half" idx="10"/>
          </p:nvPr>
        </p:nvSpPr>
        <p:spPr/>
        <p:txBody>
          <a:bodyPr/>
          <a:lstStyle/>
          <a:p>
            <a:fld id="{522F4EC0-141D-450E-870B-A9F6232A6F23}"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4A43E093-5E59-8B9D-055B-3137FECBB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0A8040-43A1-011C-89BC-A9C3CD960E08}"/>
              </a:ext>
            </a:extLst>
          </p:cNvPr>
          <p:cNvSpPr>
            <a:spLocks noGrp="1"/>
          </p:cNvSpPr>
          <p:nvPr>
            <p:ph type="sldNum" sz="quarter" idx="12"/>
          </p:nvPr>
        </p:nvSpPr>
        <p:spPr/>
        <p:txBody>
          <a:bodyPr/>
          <a:lstStyle/>
          <a:p>
            <a:fld id="{0D5D0EE3-97AA-4602-902D-393C990A25F1}" type="slidenum">
              <a:rPr lang="nl-NL" smtClean="0"/>
              <a:t>‹nr.›</a:t>
            </a:fld>
            <a:endParaRPr lang="nl-NL"/>
          </a:p>
        </p:txBody>
      </p:sp>
    </p:spTree>
    <p:extLst>
      <p:ext uri="{BB962C8B-B14F-4D97-AF65-F5344CB8AC3E}">
        <p14:creationId xmlns:p14="http://schemas.microsoft.com/office/powerpoint/2010/main" val="222555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40A15-D41A-B39B-BCC4-CE4CA61FC30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8DD3DBB-F527-5C46-9129-6611DC81D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1548173-0BA9-023D-E6D8-C57AFEAAAB33}"/>
              </a:ext>
            </a:extLst>
          </p:cNvPr>
          <p:cNvSpPr>
            <a:spLocks noGrp="1"/>
          </p:cNvSpPr>
          <p:nvPr>
            <p:ph type="dt" sz="half" idx="10"/>
          </p:nvPr>
        </p:nvSpPr>
        <p:spPr/>
        <p:txBody>
          <a:bodyPr/>
          <a:lstStyle/>
          <a:p>
            <a:fld id="{4F37438F-E40A-4828-A388-D507D33F348B}"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DBF1DC8D-E690-EC23-77FD-472DA70C4C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823E7B-17A2-36B6-F84C-4702543E6231}"/>
              </a:ext>
            </a:extLst>
          </p:cNvPr>
          <p:cNvSpPr>
            <a:spLocks noGrp="1"/>
          </p:cNvSpPr>
          <p:nvPr>
            <p:ph type="sldNum" sz="quarter" idx="12"/>
          </p:nvPr>
        </p:nvSpPr>
        <p:spPr/>
        <p:txBody>
          <a:bodyPr/>
          <a:lstStyle/>
          <a:p>
            <a:fld id="{2E5E93CF-F409-499F-89B6-334FC7487567}" type="slidenum">
              <a:rPr lang="nl-NL" smtClean="0"/>
              <a:t>‹nr.›</a:t>
            </a:fld>
            <a:endParaRPr lang="nl-NL"/>
          </a:p>
        </p:txBody>
      </p:sp>
    </p:spTree>
    <p:extLst>
      <p:ext uri="{BB962C8B-B14F-4D97-AF65-F5344CB8AC3E}">
        <p14:creationId xmlns:p14="http://schemas.microsoft.com/office/powerpoint/2010/main" val="3976399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B1A4E-737D-E74C-3BD9-B2DE4E9E08C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56B99E9-2286-924C-EB7D-0DA295D9136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ACE4FB8-63E1-A3C6-70B7-7A2DAA41EDF7}"/>
              </a:ext>
            </a:extLst>
          </p:cNvPr>
          <p:cNvSpPr>
            <a:spLocks noGrp="1"/>
          </p:cNvSpPr>
          <p:nvPr>
            <p:ph type="dt" sz="half" idx="10"/>
          </p:nvPr>
        </p:nvSpPr>
        <p:spPr/>
        <p:txBody>
          <a:bodyPr/>
          <a:lstStyle/>
          <a:p>
            <a:fld id="{4F37438F-E40A-4828-A388-D507D33F348B}"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651760A1-4958-7054-1C9C-A4C4F6DEED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50E9E8-82FF-C963-582C-4994ACA7C293}"/>
              </a:ext>
            </a:extLst>
          </p:cNvPr>
          <p:cNvSpPr>
            <a:spLocks noGrp="1"/>
          </p:cNvSpPr>
          <p:nvPr>
            <p:ph type="sldNum" sz="quarter" idx="12"/>
          </p:nvPr>
        </p:nvSpPr>
        <p:spPr/>
        <p:txBody>
          <a:bodyPr/>
          <a:lstStyle/>
          <a:p>
            <a:fld id="{2E5E93CF-F409-499F-89B6-334FC7487567}" type="slidenum">
              <a:rPr lang="nl-NL" smtClean="0"/>
              <a:t>‹nr.›</a:t>
            </a:fld>
            <a:endParaRPr lang="nl-NL"/>
          </a:p>
        </p:txBody>
      </p:sp>
    </p:spTree>
    <p:extLst>
      <p:ext uri="{BB962C8B-B14F-4D97-AF65-F5344CB8AC3E}">
        <p14:creationId xmlns:p14="http://schemas.microsoft.com/office/powerpoint/2010/main" val="3380722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B28CD-6568-37B2-5A9C-37822521173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C319ABE-3D54-9F43-0523-288CF032A3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DAD8356-8A7C-2E60-D59B-AF71A5C40863}"/>
              </a:ext>
            </a:extLst>
          </p:cNvPr>
          <p:cNvSpPr>
            <a:spLocks noGrp="1"/>
          </p:cNvSpPr>
          <p:nvPr>
            <p:ph type="dt" sz="half" idx="10"/>
          </p:nvPr>
        </p:nvSpPr>
        <p:spPr/>
        <p:txBody>
          <a:bodyPr/>
          <a:lstStyle/>
          <a:p>
            <a:fld id="{4F37438F-E40A-4828-A388-D507D33F348B}"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88F295C8-601F-8EC7-9F1C-1D95372F13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E755C6-EB9C-D382-391A-00D13BC1C39C}"/>
              </a:ext>
            </a:extLst>
          </p:cNvPr>
          <p:cNvSpPr>
            <a:spLocks noGrp="1"/>
          </p:cNvSpPr>
          <p:nvPr>
            <p:ph type="sldNum" sz="quarter" idx="12"/>
          </p:nvPr>
        </p:nvSpPr>
        <p:spPr/>
        <p:txBody>
          <a:bodyPr/>
          <a:lstStyle/>
          <a:p>
            <a:fld id="{2E5E93CF-F409-499F-89B6-334FC7487567}" type="slidenum">
              <a:rPr lang="nl-NL" smtClean="0"/>
              <a:t>‹nr.›</a:t>
            </a:fld>
            <a:endParaRPr lang="nl-NL"/>
          </a:p>
        </p:txBody>
      </p:sp>
    </p:spTree>
    <p:extLst>
      <p:ext uri="{BB962C8B-B14F-4D97-AF65-F5344CB8AC3E}">
        <p14:creationId xmlns:p14="http://schemas.microsoft.com/office/powerpoint/2010/main" val="987357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A0EC3-54AE-32A2-B3C8-82A6C65E1BA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AC560C2-D4E0-B4C2-093A-632F598CF30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D43665D-E13D-38CC-2BC5-715D7A1354C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AAD1E50-DF6E-2C23-1940-6E8D83FF9441}"/>
              </a:ext>
            </a:extLst>
          </p:cNvPr>
          <p:cNvSpPr>
            <a:spLocks noGrp="1"/>
          </p:cNvSpPr>
          <p:nvPr>
            <p:ph type="dt" sz="half" idx="10"/>
          </p:nvPr>
        </p:nvSpPr>
        <p:spPr/>
        <p:txBody>
          <a:bodyPr/>
          <a:lstStyle/>
          <a:p>
            <a:fld id="{4F37438F-E40A-4828-A388-D507D33F348B}"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F7C99696-94CE-718D-A82A-A8083CD6248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053E2A5-BCF4-5D60-C98F-3093CAD38F84}"/>
              </a:ext>
            </a:extLst>
          </p:cNvPr>
          <p:cNvSpPr>
            <a:spLocks noGrp="1"/>
          </p:cNvSpPr>
          <p:nvPr>
            <p:ph type="sldNum" sz="quarter" idx="12"/>
          </p:nvPr>
        </p:nvSpPr>
        <p:spPr/>
        <p:txBody>
          <a:bodyPr/>
          <a:lstStyle/>
          <a:p>
            <a:fld id="{2E5E93CF-F409-499F-89B6-334FC7487567}" type="slidenum">
              <a:rPr lang="nl-NL" smtClean="0"/>
              <a:t>‹nr.›</a:t>
            </a:fld>
            <a:endParaRPr lang="nl-NL"/>
          </a:p>
        </p:txBody>
      </p:sp>
    </p:spTree>
    <p:extLst>
      <p:ext uri="{BB962C8B-B14F-4D97-AF65-F5344CB8AC3E}">
        <p14:creationId xmlns:p14="http://schemas.microsoft.com/office/powerpoint/2010/main" val="3655624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BA05EE-662D-BADD-9696-E3397D62DB1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8B660D2-972F-FD91-FC74-29F22C6400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926184D-6458-70B4-692C-9514DF10409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22C193A-28B9-566C-B47A-8392EF2ED1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1455688-1FF2-EAA7-2D66-9B6717217D0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6B9C003-80E5-5863-87B6-8F9CED606EA4}"/>
              </a:ext>
            </a:extLst>
          </p:cNvPr>
          <p:cNvSpPr>
            <a:spLocks noGrp="1"/>
          </p:cNvSpPr>
          <p:nvPr>
            <p:ph type="dt" sz="half" idx="10"/>
          </p:nvPr>
        </p:nvSpPr>
        <p:spPr/>
        <p:txBody>
          <a:bodyPr/>
          <a:lstStyle/>
          <a:p>
            <a:fld id="{4F37438F-E40A-4828-A388-D507D33F348B}" type="datetimeFigureOut">
              <a:rPr lang="nl-NL" smtClean="0"/>
              <a:t>26-6-2024</a:t>
            </a:fld>
            <a:endParaRPr lang="nl-NL"/>
          </a:p>
        </p:txBody>
      </p:sp>
      <p:sp>
        <p:nvSpPr>
          <p:cNvPr id="8" name="Tijdelijke aanduiding voor voettekst 7">
            <a:extLst>
              <a:ext uri="{FF2B5EF4-FFF2-40B4-BE49-F238E27FC236}">
                <a16:creationId xmlns:a16="http://schemas.microsoft.com/office/drawing/2014/main" id="{7F2AEA58-DC6E-A33F-133F-D69B175ACCB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3D4E516-1BCB-8DCD-553C-A5C009378567}"/>
              </a:ext>
            </a:extLst>
          </p:cNvPr>
          <p:cNvSpPr>
            <a:spLocks noGrp="1"/>
          </p:cNvSpPr>
          <p:nvPr>
            <p:ph type="sldNum" sz="quarter" idx="12"/>
          </p:nvPr>
        </p:nvSpPr>
        <p:spPr/>
        <p:txBody>
          <a:bodyPr/>
          <a:lstStyle/>
          <a:p>
            <a:fld id="{2E5E93CF-F409-499F-89B6-334FC7487567}" type="slidenum">
              <a:rPr lang="nl-NL" smtClean="0"/>
              <a:t>‹nr.›</a:t>
            </a:fld>
            <a:endParaRPr lang="nl-NL"/>
          </a:p>
        </p:txBody>
      </p:sp>
    </p:spTree>
    <p:extLst>
      <p:ext uri="{BB962C8B-B14F-4D97-AF65-F5344CB8AC3E}">
        <p14:creationId xmlns:p14="http://schemas.microsoft.com/office/powerpoint/2010/main" val="1111829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28831-5D4A-BAF8-DD2A-0ACAFDAE7CC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A53D379-8D77-E769-588E-82530AF6B9A4}"/>
              </a:ext>
            </a:extLst>
          </p:cNvPr>
          <p:cNvSpPr>
            <a:spLocks noGrp="1"/>
          </p:cNvSpPr>
          <p:nvPr>
            <p:ph type="dt" sz="half" idx="10"/>
          </p:nvPr>
        </p:nvSpPr>
        <p:spPr/>
        <p:txBody>
          <a:bodyPr/>
          <a:lstStyle/>
          <a:p>
            <a:fld id="{4F37438F-E40A-4828-A388-D507D33F348B}" type="datetimeFigureOut">
              <a:rPr lang="nl-NL" smtClean="0"/>
              <a:t>26-6-2024</a:t>
            </a:fld>
            <a:endParaRPr lang="nl-NL"/>
          </a:p>
        </p:txBody>
      </p:sp>
      <p:sp>
        <p:nvSpPr>
          <p:cNvPr id="4" name="Tijdelijke aanduiding voor voettekst 3">
            <a:extLst>
              <a:ext uri="{FF2B5EF4-FFF2-40B4-BE49-F238E27FC236}">
                <a16:creationId xmlns:a16="http://schemas.microsoft.com/office/drawing/2014/main" id="{F7FEDB26-D978-BDED-95AE-2FE69481C0C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0A98CA-205D-8836-E047-7395389D5301}"/>
              </a:ext>
            </a:extLst>
          </p:cNvPr>
          <p:cNvSpPr>
            <a:spLocks noGrp="1"/>
          </p:cNvSpPr>
          <p:nvPr>
            <p:ph type="sldNum" sz="quarter" idx="12"/>
          </p:nvPr>
        </p:nvSpPr>
        <p:spPr/>
        <p:txBody>
          <a:bodyPr/>
          <a:lstStyle/>
          <a:p>
            <a:fld id="{2E5E93CF-F409-499F-89B6-334FC7487567}" type="slidenum">
              <a:rPr lang="nl-NL" smtClean="0"/>
              <a:t>‹nr.›</a:t>
            </a:fld>
            <a:endParaRPr lang="nl-NL"/>
          </a:p>
        </p:txBody>
      </p:sp>
    </p:spTree>
    <p:extLst>
      <p:ext uri="{BB962C8B-B14F-4D97-AF65-F5344CB8AC3E}">
        <p14:creationId xmlns:p14="http://schemas.microsoft.com/office/powerpoint/2010/main" val="4158939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59C6384-F4D7-FC96-EC8F-74836EAD5F1F}"/>
              </a:ext>
            </a:extLst>
          </p:cNvPr>
          <p:cNvSpPr>
            <a:spLocks noGrp="1"/>
          </p:cNvSpPr>
          <p:nvPr>
            <p:ph type="dt" sz="half" idx="10"/>
          </p:nvPr>
        </p:nvSpPr>
        <p:spPr/>
        <p:txBody>
          <a:bodyPr/>
          <a:lstStyle/>
          <a:p>
            <a:fld id="{4F37438F-E40A-4828-A388-D507D33F348B}" type="datetimeFigureOut">
              <a:rPr lang="nl-NL" smtClean="0"/>
              <a:t>26-6-2024</a:t>
            </a:fld>
            <a:endParaRPr lang="nl-NL"/>
          </a:p>
        </p:txBody>
      </p:sp>
      <p:sp>
        <p:nvSpPr>
          <p:cNvPr id="3" name="Tijdelijke aanduiding voor voettekst 2">
            <a:extLst>
              <a:ext uri="{FF2B5EF4-FFF2-40B4-BE49-F238E27FC236}">
                <a16:creationId xmlns:a16="http://schemas.microsoft.com/office/drawing/2014/main" id="{91C4312C-B210-CC30-2793-C08167F0126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D34B808-935C-328B-EE65-9F10F70402DD}"/>
              </a:ext>
            </a:extLst>
          </p:cNvPr>
          <p:cNvSpPr>
            <a:spLocks noGrp="1"/>
          </p:cNvSpPr>
          <p:nvPr>
            <p:ph type="sldNum" sz="quarter" idx="12"/>
          </p:nvPr>
        </p:nvSpPr>
        <p:spPr/>
        <p:txBody>
          <a:bodyPr/>
          <a:lstStyle/>
          <a:p>
            <a:fld id="{2E5E93CF-F409-499F-89B6-334FC7487567}" type="slidenum">
              <a:rPr lang="nl-NL" smtClean="0"/>
              <a:t>‹nr.›</a:t>
            </a:fld>
            <a:endParaRPr lang="nl-NL"/>
          </a:p>
        </p:txBody>
      </p:sp>
    </p:spTree>
    <p:extLst>
      <p:ext uri="{BB962C8B-B14F-4D97-AF65-F5344CB8AC3E}">
        <p14:creationId xmlns:p14="http://schemas.microsoft.com/office/powerpoint/2010/main" val="224037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D007A-5DB4-CCBD-5512-426CD97297D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2F1801A-566C-40AD-EFE9-590881D885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BA30748-EC80-C908-9E47-DFFD87EC1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7A9997A-495B-B7A9-85DF-D47572C7EDCB}"/>
              </a:ext>
            </a:extLst>
          </p:cNvPr>
          <p:cNvSpPr>
            <a:spLocks noGrp="1"/>
          </p:cNvSpPr>
          <p:nvPr>
            <p:ph type="dt" sz="half" idx="10"/>
          </p:nvPr>
        </p:nvSpPr>
        <p:spPr/>
        <p:txBody>
          <a:bodyPr/>
          <a:lstStyle/>
          <a:p>
            <a:fld id="{4F37438F-E40A-4828-A388-D507D33F348B}"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7164AC96-F5AA-D9FD-4198-F2C02A5D97F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42B6A99-D596-CEC0-C1CE-4CC571DB4DA0}"/>
              </a:ext>
            </a:extLst>
          </p:cNvPr>
          <p:cNvSpPr>
            <a:spLocks noGrp="1"/>
          </p:cNvSpPr>
          <p:nvPr>
            <p:ph type="sldNum" sz="quarter" idx="12"/>
          </p:nvPr>
        </p:nvSpPr>
        <p:spPr/>
        <p:txBody>
          <a:bodyPr/>
          <a:lstStyle/>
          <a:p>
            <a:fld id="{2E5E93CF-F409-499F-89B6-334FC7487567}" type="slidenum">
              <a:rPr lang="nl-NL" smtClean="0"/>
              <a:t>‹nr.›</a:t>
            </a:fld>
            <a:endParaRPr lang="nl-NL"/>
          </a:p>
        </p:txBody>
      </p:sp>
    </p:spTree>
    <p:extLst>
      <p:ext uri="{BB962C8B-B14F-4D97-AF65-F5344CB8AC3E}">
        <p14:creationId xmlns:p14="http://schemas.microsoft.com/office/powerpoint/2010/main" val="281867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9B7147-52C7-E4B2-5633-6B109E42F0F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012998B-3713-4402-09C2-43D5BAA84EF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BC3F79-65CB-BA84-C37C-2D14E7FA383B}"/>
              </a:ext>
            </a:extLst>
          </p:cNvPr>
          <p:cNvSpPr>
            <a:spLocks noGrp="1"/>
          </p:cNvSpPr>
          <p:nvPr>
            <p:ph type="dt" sz="half" idx="10"/>
          </p:nvPr>
        </p:nvSpPr>
        <p:spPr/>
        <p:txBody>
          <a:bodyPr/>
          <a:lstStyle/>
          <a:p>
            <a:fld id="{522F4EC0-141D-450E-870B-A9F6232A6F23}"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B53BB0F1-5E7E-C423-5AE8-C8A76B15DD5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9BD2AB-1A90-7306-A965-122A73CE43D8}"/>
              </a:ext>
            </a:extLst>
          </p:cNvPr>
          <p:cNvSpPr>
            <a:spLocks noGrp="1"/>
          </p:cNvSpPr>
          <p:nvPr>
            <p:ph type="sldNum" sz="quarter" idx="12"/>
          </p:nvPr>
        </p:nvSpPr>
        <p:spPr/>
        <p:txBody>
          <a:bodyPr/>
          <a:lstStyle/>
          <a:p>
            <a:fld id="{0D5D0EE3-97AA-4602-902D-393C990A25F1}" type="slidenum">
              <a:rPr lang="nl-NL" smtClean="0"/>
              <a:t>‹nr.›</a:t>
            </a:fld>
            <a:endParaRPr lang="nl-NL"/>
          </a:p>
        </p:txBody>
      </p:sp>
    </p:spTree>
    <p:extLst>
      <p:ext uri="{BB962C8B-B14F-4D97-AF65-F5344CB8AC3E}">
        <p14:creationId xmlns:p14="http://schemas.microsoft.com/office/powerpoint/2010/main" val="1160380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8935B7-E797-4BF1-AD2F-F12CE253341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3E10A7B-24D7-9D5E-A655-27459190B3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A5734CB-75DA-B9F2-0F70-CDD92E1723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ACC37D-2933-E5E5-660C-CB3C98B0B8FA}"/>
              </a:ext>
            </a:extLst>
          </p:cNvPr>
          <p:cNvSpPr>
            <a:spLocks noGrp="1"/>
          </p:cNvSpPr>
          <p:nvPr>
            <p:ph type="dt" sz="half" idx="10"/>
          </p:nvPr>
        </p:nvSpPr>
        <p:spPr/>
        <p:txBody>
          <a:bodyPr/>
          <a:lstStyle/>
          <a:p>
            <a:fld id="{4F37438F-E40A-4828-A388-D507D33F348B}"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14A089B1-1941-449C-7D23-853C8D89CC3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E560D43-BA29-6437-F85D-C81AACB491F3}"/>
              </a:ext>
            </a:extLst>
          </p:cNvPr>
          <p:cNvSpPr>
            <a:spLocks noGrp="1"/>
          </p:cNvSpPr>
          <p:nvPr>
            <p:ph type="sldNum" sz="quarter" idx="12"/>
          </p:nvPr>
        </p:nvSpPr>
        <p:spPr/>
        <p:txBody>
          <a:bodyPr/>
          <a:lstStyle/>
          <a:p>
            <a:fld id="{2E5E93CF-F409-499F-89B6-334FC7487567}" type="slidenum">
              <a:rPr lang="nl-NL" smtClean="0"/>
              <a:t>‹nr.›</a:t>
            </a:fld>
            <a:endParaRPr lang="nl-NL"/>
          </a:p>
        </p:txBody>
      </p:sp>
    </p:spTree>
    <p:extLst>
      <p:ext uri="{BB962C8B-B14F-4D97-AF65-F5344CB8AC3E}">
        <p14:creationId xmlns:p14="http://schemas.microsoft.com/office/powerpoint/2010/main" val="1082497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7BC4F0-405C-37FE-9544-AB28C5E1D8B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47BED8D-2C33-A053-6366-24F647C63B4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C8F9FE-8784-68D8-8038-46BBC21F556F}"/>
              </a:ext>
            </a:extLst>
          </p:cNvPr>
          <p:cNvSpPr>
            <a:spLocks noGrp="1"/>
          </p:cNvSpPr>
          <p:nvPr>
            <p:ph type="dt" sz="half" idx="10"/>
          </p:nvPr>
        </p:nvSpPr>
        <p:spPr/>
        <p:txBody>
          <a:bodyPr/>
          <a:lstStyle/>
          <a:p>
            <a:fld id="{4F37438F-E40A-4828-A388-D507D33F348B}"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41EF4631-8A83-F71E-0534-8DF1BAD13A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5DEDBAD-EF61-4655-D774-9C185E70F782}"/>
              </a:ext>
            </a:extLst>
          </p:cNvPr>
          <p:cNvSpPr>
            <a:spLocks noGrp="1"/>
          </p:cNvSpPr>
          <p:nvPr>
            <p:ph type="sldNum" sz="quarter" idx="12"/>
          </p:nvPr>
        </p:nvSpPr>
        <p:spPr/>
        <p:txBody>
          <a:bodyPr/>
          <a:lstStyle/>
          <a:p>
            <a:fld id="{2E5E93CF-F409-499F-89B6-334FC7487567}" type="slidenum">
              <a:rPr lang="nl-NL" smtClean="0"/>
              <a:t>‹nr.›</a:t>
            </a:fld>
            <a:endParaRPr lang="nl-NL"/>
          </a:p>
        </p:txBody>
      </p:sp>
    </p:spTree>
    <p:extLst>
      <p:ext uri="{BB962C8B-B14F-4D97-AF65-F5344CB8AC3E}">
        <p14:creationId xmlns:p14="http://schemas.microsoft.com/office/powerpoint/2010/main" val="2299203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5325131-09CB-5867-8A8C-6AAB9145972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350804F-B5E0-FBDA-0B37-79E7FFE07DC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3ADCDB2-FBE5-0B3C-FDA6-690E966318CA}"/>
              </a:ext>
            </a:extLst>
          </p:cNvPr>
          <p:cNvSpPr>
            <a:spLocks noGrp="1"/>
          </p:cNvSpPr>
          <p:nvPr>
            <p:ph type="dt" sz="half" idx="10"/>
          </p:nvPr>
        </p:nvSpPr>
        <p:spPr/>
        <p:txBody>
          <a:bodyPr/>
          <a:lstStyle/>
          <a:p>
            <a:fld id="{4F37438F-E40A-4828-A388-D507D33F348B}"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384EDACD-77AA-8D40-664A-E31083B182C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4757BF9-739C-EDDB-913E-7585649ADBCD}"/>
              </a:ext>
            </a:extLst>
          </p:cNvPr>
          <p:cNvSpPr>
            <a:spLocks noGrp="1"/>
          </p:cNvSpPr>
          <p:nvPr>
            <p:ph type="sldNum" sz="quarter" idx="12"/>
          </p:nvPr>
        </p:nvSpPr>
        <p:spPr/>
        <p:txBody>
          <a:bodyPr/>
          <a:lstStyle/>
          <a:p>
            <a:fld id="{2E5E93CF-F409-499F-89B6-334FC7487567}" type="slidenum">
              <a:rPr lang="nl-NL" smtClean="0"/>
              <a:t>‹nr.›</a:t>
            </a:fld>
            <a:endParaRPr lang="nl-NL"/>
          </a:p>
        </p:txBody>
      </p:sp>
    </p:spTree>
    <p:extLst>
      <p:ext uri="{BB962C8B-B14F-4D97-AF65-F5344CB8AC3E}">
        <p14:creationId xmlns:p14="http://schemas.microsoft.com/office/powerpoint/2010/main" val="141691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6B90B-B83D-8FD8-1C53-8D83AAA89A0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75AFC82-4240-A23D-E453-4F2BEDFF75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A18CC0E-9C74-AB17-702B-750D90338798}"/>
              </a:ext>
            </a:extLst>
          </p:cNvPr>
          <p:cNvSpPr>
            <a:spLocks noGrp="1"/>
          </p:cNvSpPr>
          <p:nvPr>
            <p:ph type="dt" sz="half" idx="10"/>
          </p:nvPr>
        </p:nvSpPr>
        <p:spPr/>
        <p:txBody>
          <a:bodyPr/>
          <a:lstStyle/>
          <a:p>
            <a:fld id="{522F4EC0-141D-450E-870B-A9F6232A6F23}"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AA895355-ACCD-2E30-71F4-DBC5DFA4A6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183CAD-40BD-0CCE-153C-7F78E6A0B6F8}"/>
              </a:ext>
            </a:extLst>
          </p:cNvPr>
          <p:cNvSpPr>
            <a:spLocks noGrp="1"/>
          </p:cNvSpPr>
          <p:nvPr>
            <p:ph type="sldNum" sz="quarter" idx="12"/>
          </p:nvPr>
        </p:nvSpPr>
        <p:spPr/>
        <p:txBody>
          <a:bodyPr/>
          <a:lstStyle/>
          <a:p>
            <a:fld id="{0D5D0EE3-97AA-4602-902D-393C990A25F1}" type="slidenum">
              <a:rPr lang="nl-NL" smtClean="0"/>
              <a:t>‹nr.›</a:t>
            </a:fld>
            <a:endParaRPr lang="nl-NL"/>
          </a:p>
        </p:txBody>
      </p:sp>
    </p:spTree>
    <p:extLst>
      <p:ext uri="{BB962C8B-B14F-4D97-AF65-F5344CB8AC3E}">
        <p14:creationId xmlns:p14="http://schemas.microsoft.com/office/powerpoint/2010/main" val="165715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2325D6-78B5-84CF-F004-5A512577632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B4778F5-6A27-2018-4252-12BFCC039CB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A42FA47-4CD4-9332-B560-4384ED08127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E16180B-352B-CCC3-401F-BF52266BCF43}"/>
              </a:ext>
            </a:extLst>
          </p:cNvPr>
          <p:cNvSpPr>
            <a:spLocks noGrp="1"/>
          </p:cNvSpPr>
          <p:nvPr>
            <p:ph type="dt" sz="half" idx="10"/>
          </p:nvPr>
        </p:nvSpPr>
        <p:spPr/>
        <p:txBody>
          <a:bodyPr/>
          <a:lstStyle/>
          <a:p>
            <a:fld id="{522F4EC0-141D-450E-870B-A9F6232A6F23}"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FCDAFCF9-F80E-CB50-1C1E-B31B94FB529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5214086-56F7-0FDD-1D6B-625052E1D7B8}"/>
              </a:ext>
            </a:extLst>
          </p:cNvPr>
          <p:cNvSpPr>
            <a:spLocks noGrp="1"/>
          </p:cNvSpPr>
          <p:nvPr>
            <p:ph type="sldNum" sz="quarter" idx="12"/>
          </p:nvPr>
        </p:nvSpPr>
        <p:spPr/>
        <p:txBody>
          <a:bodyPr/>
          <a:lstStyle/>
          <a:p>
            <a:fld id="{0D5D0EE3-97AA-4602-902D-393C990A25F1}" type="slidenum">
              <a:rPr lang="nl-NL" smtClean="0"/>
              <a:t>‹nr.›</a:t>
            </a:fld>
            <a:endParaRPr lang="nl-NL"/>
          </a:p>
        </p:txBody>
      </p:sp>
    </p:spTree>
    <p:extLst>
      <p:ext uri="{BB962C8B-B14F-4D97-AF65-F5344CB8AC3E}">
        <p14:creationId xmlns:p14="http://schemas.microsoft.com/office/powerpoint/2010/main" val="4250828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509A7A-9188-0869-B266-DA6FE92CC15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E0F1A69-5C87-41F9-0EE7-2428AB564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B1FCDC2-3E8F-C5C8-CA27-1873300A092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3CFB6B5-047F-793F-899A-733CF9D676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00D9134-3B31-623E-7A41-11A46514054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E2BAB46-9D35-FB21-B580-1577A09A05F0}"/>
              </a:ext>
            </a:extLst>
          </p:cNvPr>
          <p:cNvSpPr>
            <a:spLocks noGrp="1"/>
          </p:cNvSpPr>
          <p:nvPr>
            <p:ph type="dt" sz="half" idx="10"/>
          </p:nvPr>
        </p:nvSpPr>
        <p:spPr/>
        <p:txBody>
          <a:bodyPr/>
          <a:lstStyle/>
          <a:p>
            <a:fld id="{522F4EC0-141D-450E-870B-A9F6232A6F23}" type="datetimeFigureOut">
              <a:rPr lang="nl-NL" smtClean="0"/>
              <a:t>26-6-2024</a:t>
            </a:fld>
            <a:endParaRPr lang="nl-NL"/>
          </a:p>
        </p:txBody>
      </p:sp>
      <p:sp>
        <p:nvSpPr>
          <p:cNvPr id="8" name="Tijdelijke aanduiding voor voettekst 7">
            <a:extLst>
              <a:ext uri="{FF2B5EF4-FFF2-40B4-BE49-F238E27FC236}">
                <a16:creationId xmlns:a16="http://schemas.microsoft.com/office/drawing/2014/main" id="{5AFF7EF7-0BD7-CAC1-C5B1-2C1B750339D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AA85AAD-48AF-E467-B1CC-CFCBB297204D}"/>
              </a:ext>
            </a:extLst>
          </p:cNvPr>
          <p:cNvSpPr>
            <a:spLocks noGrp="1"/>
          </p:cNvSpPr>
          <p:nvPr>
            <p:ph type="sldNum" sz="quarter" idx="12"/>
          </p:nvPr>
        </p:nvSpPr>
        <p:spPr/>
        <p:txBody>
          <a:bodyPr/>
          <a:lstStyle/>
          <a:p>
            <a:fld id="{0D5D0EE3-97AA-4602-902D-393C990A25F1}" type="slidenum">
              <a:rPr lang="nl-NL" smtClean="0"/>
              <a:t>‹nr.›</a:t>
            </a:fld>
            <a:endParaRPr lang="nl-NL"/>
          </a:p>
        </p:txBody>
      </p:sp>
    </p:spTree>
    <p:extLst>
      <p:ext uri="{BB962C8B-B14F-4D97-AF65-F5344CB8AC3E}">
        <p14:creationId xmlns:p14="http://schemas.microsoft.com/office/powerpoint/2010/main" val="78399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9193B-F1E2-84FE-D569-668B3B02F88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B462C18-2C1A-5226-23FB-2D945895EC7B}"/>
              </a:ext>
            </a:extLst>
          </p:cNvPr>
          <p:cNvSpPr>
            <a:spLocks noGrp="1"/>
          </p:cNvSpPr>
          <p:nvPr>
            <p:ph type="dt" sz="half" idx="10"/>
          </p:nvPr>
        </p:nvSpPr>
        <p:spPr/>
        <p:txBody>
          <a:bodyPr/>
          <a:lstStyle/>
          <a:p>
            <a:fld id="{522F4EC0-141D-450E-870B-A9F6232A6F23}" type="datetimeFigureOut">
              <a:rPr lang="nl-NL" smtClean="0"/>
              <a:t>26-6-2024</a:t>
            </a:fld>
            <a:endParaRPr lang="nl-NL"/>
          </a:p>
        </p:txBody>
      </p:sp>
      <p:sp>
        <p:nvSpPr>
          <p:cNvPr id="4" name="Tijdelijke aanduiding voor voettekst 3">
            <a:extLst>
              <a:ext uri="{FF2B5EF4-FFF2-40B4-BE49-F238E27FC236}">
                <a16:creationId xmlns:a16="http://schemas.microsoft.com/office/drawing/2014/main" id="{A8DFE115-5AD6-CA3F-ABAE-9EE4399DC22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6A8609B-182A-CFFF-9345-8547FC9DB8F2}"/>
              </a:ext>
            </a:extLst>
          </p:cNvPr>
          <p:cNvSpPr>
            <a:spLocks noGrp="1"/>
          </p:cNvSpPr>
          <p:nvPr>
            <p:ph type="sldNum" sz="quarter" idx="12"/>
          </p:nvPr>
        </p:nvSpPr>
        <p:spPr/>
        <p:txBody>
          <a:bodyPr/>
          <a:lstStyle/>
          <a:p>
            <a:fld id="{0D5D0EE3-97AA-4602-902D-393C990A25F1}" type="slidenum">
              <a:rPr lang="nl-NL" smtClean="0"/>
              <a:t>‹nr.›</a:t>
            </a:fld>
            <a:endParaRPr lang="nl-NL"/>
          </a:p>
        </p:txBody>
      </p:sp>
    </p:spTree>
    <p:extLst>
      <p:ext uri="{BB962C8B-B14F-4D97-AF65-F5344CB8AC3E}">
        <p14:creationId xmlns:p14="http://schemas.microsoft.com/office/powerpoint/2010/main" val="188033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C51F653-79E8-3608-16F9-88DE1EF257B7}"/>
              </a:ext>
            </a:extLst>
          </p:cNvPr>
          <p:cNvSpPr>
            <a:spLocks noGrp="1"/>
          </p:cNvSpPr>
          <p:nvPr>
            <p:ph type="dt" sz="half" idx="10"/>
          </p:nvPr>
        </p:nvSpPr>
        <p:spPr/>
        <p:txBody>
          <a:bodyPr/>
          <a:lstStyle/>
          <a:p>
            <a:fld id="{522F4EC0-141D-450E-870B-A9F6232A6F23}" type="datetimeFigureOut">
              <a:rPr lang="nl-NL" smtClean="0"/>
              <a:t>26-6-2024</a:t>
            </a:fld>
            <a:endParaRPr lang="nl-NL"/>
          </a:p>
        </p:txBody>
      </p:sp>
      <p:sp>
        <p:nvSpPr>
          <p:cNvPr id="3" name="Tijdelijke aanduiding voor voettekst 2">
            <a:extLst>
              <a:ext uri="{FF2B5EF4-FFF2-40B4-BE49-F238E27FC236}">
                <a16:creationId xmlns:a16="http://schemas.microsoft.com/office/drawing/2014/main" id="{F83E4C2D-0C86-437A-6FCB-7F00E71D67A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3BB92B2-5E68-2676-008B-89B233F272EB}"/>
              </a:ext>
            </a:extLst>
          </p:cNvPr>
          <p:cNvSpPr>
            <a:spLocks noGrp="1"/>
          </p:cNvSpPr>
          <p:nvPr>
            <p:ph type="sldNum" sz="quarter" idx="12"/>
          </p:nvPr>
        </p:nvSpPr>
        <p:spPr/>
        <p:txBody>
          <a:bodyPr/>
          <a:lstStyle/>
          <a:p>
            <a:fld id="{0D5D0EE3-97AA-4602-902D-393C990A25F1}" type="slidenum">
              <a:rPr lang="nl-NL" smtClean="0"/>
              <a:t>‹nr.›</a:t>
            </a:fld>
            <a:endParaRPr lang="nl-NL"/>
          </a:p>
        </p:txBody>
      </p:sp>
    </p:spTree>
    <p:extLst>
      <p:ext uri="{BB962C8B-B14F-4D97-AF65-F5344CB8AC3E}">
        <p14:creationId xmlns:p14="http://schemas.microsoft.com/office/powerpoint/2010/main" val="107534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8D248-AC80-CB18-64B8-23EEEC4C72E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224930F-1D4F-A470-9B5A-155A72B31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59EF8D-151E-A5CB-47A6-81FCDB7C4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25D1CDC-A20B-7914-6976-3C073BB7F4B7}"/>
              </a:ext>
            </a:extLst>
          </p:cNvPr>
          <p:cNvSpPr>
            <a:spLocks noGrp="1"/>
          </p:cNvSpPr>
          <p:nvPr>
            <p:ph type="dt" sz="half" idx="10"/>
          </p:nvPr>
        </p:nvSpPr>
        <p:spPr/>
        <p:txBody>
          <a:bodyPr/>
          <a:lstStyle/>
          <a:p>
            <a:fld id="{522F4EC0-141D-450E-870B-A9F6232A6F23}"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C9F86894-335B-74EB-F834-44AB3836AB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043BC55-EF46-D379-705F-9BB5BD323242}"/>
              </a:ext>
            </a:extLst>
          </p:cNvPr>
          <p:cNvSpPr>
            <a:spLocks noGrp="1"/>
          </p:cNvSpPr>
          <p:nvPr>
            <p:ph type="sldNum" sz="quarter" idx="12"/>
          </p:nvPr>
        </p:nvSpPr>
        <p:spPr/>
        <p:txBody>
          <a:bodyPr/>
          <a:lstStyle/>
          <a:p>
            <a:fld id="{0D5D0EE3-97AA-4602-902D-393C990A25F1}" type="slidenum">
              <a:rPr lang="nl-NL" smtClean="0"/>
              <a:t>‹nr.›</a:t>
            </a:fld>
            <a:endParaRPr lang="nl-NL"/>
          </a:p>
        </p:txBody>
      </p:sp>
    </p:spTree>
    <p:extLst>
      <p:ext uri="{BB962C8B-B14F-4D97-AF65-F5344CB8AC3E}">
        <p14:creationId xmlns:p14="http://schemas.microsoft.com/office/powerpoint/2010/main" val="3600099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F7D19E-4472-830D-E765-BFA87EFD36E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751E0DB-27ED-AE21-F772-FF3F6ED197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3BF9647-C7FB-1FCE-82DD-D71BF0D93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8E31D0A-80F1-C038-21F2-04188785AB26}"/>
              </a:ext>
            </a:extLst>
          </p:cNvPr>
          <p:cNvSpPr>
            <a:spLocks noGrp="1"/>
          </p:cNvSpPr>
          <p:nvPr>
            <p:ph type="dt" sz="half" idx="10"/>
          </p:nvPr>
        </p:nvSpPr>
        <p:spPr/>
        <p:txBody>
          <a:bodyPr/>
          <a:lstStyle/>
          <a:p>
            <a:fld id="{522F4EC0-141D-450E-870B-A9F6232A6F23}" type="datetimeFigureOut">
              <a:rPr lang="nl-NL" smtClean="0"/>
              <a:t>26-6-2024</a:t>
            </a:fld>
            <a:endParaRPr lang="nl-NL"/>
          </a:p>
        </p:txBody>
      </p:sp>
      <p:sp>
        <p:nvSpPr>
          <p:cNvPr id="6" name="Tijdelijke aanduiding voor voettekst 5">
            <a:extLst>
              <a:ext uri="{FF2B5EF4-FFF2-40B4-BE49-F238E27FC236}">
                <a16:creationId xmlns:a16="http://schemas.microsoft.com/office/drawing/2014/main" id="{58FAB01D-559D-159F-FED5-7144C56512C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B20BC05-A898-7E04-D2C8-4ACF1CEF5AB5}"/>
              </a:ext>
            </a:extLst>
          </p:cNvPr>
          <p:cNvSpPr>
            <a:spLocks noGrp="1"/>
          </p:cNvSpPr>
          <p:nvPr>
            <p:ph type="sldNum" sz="quarter" idx="12"/>
          </p:nvPr>
        </p:nvSpPr>
        <p:spPr/>
        <p:txBody>
          <a:bodyPr/>
          <a:lstStyle/>
          <a:p>
            <a:fld id="{0D5D0EE3-97AA-4602-902D-393C990A25F1}" type="slidenum">
              <a:rPr lang="nl-NL" smtClean="0"/>
              <a:t>‹nr.›</a:t>
            </a:fld>
            <a:endParaRPr lang="nl-NL"/>
          </a:p>
        </p:txBody>
      </p:sp>
    </p:spTree>
    <p:extLst>
      <p:ext uri="{BB962C8B-B14F-4D97-AF65-F5344CB8AC3E}">
        <p14:creationId xmlns:p14="http://schemas.microsoft.com/office/powerpoint/2010/main" val="39880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89D3BF-56BA-0EEE-BA0C-B00A448C4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A4C0856-4B6B-F99E-9CD8-AFAC977040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101599-2C86-A511-9E9A-C0E864678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F4EC0-141D-450E-870B-A9F6232A6F23}"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2E414917-F2C7-987B-B8E8-C53EC67009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065265E-A8BC-B7DE-984F-F1CF3F058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D0EE3-97AA-4602-902D-393C990A25F1}" type="slidenum">
              <a:rPr lang="nl-NL" smtClean="0"/>
              <a:t>‹nr.›</a:t>
            </a:fld>
            <a:endParaRPr lang="nl-NL"/>
          </a:p>
        </p:txBody>
      </p:sp>
    </p:spTree>
    <p:extLst>
      <p:ext uri="{BB962C8B-B14F-4D97-AF65-F5344CB8AC3E}">
        <p14:creationId xmlns:p14="http://schemas.microsoft.com/office/powerpoint/2010/main" val="2919940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0D58CEF-CF7E-1080-9585-ECAFA1732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0DCB1AE-FF0D-F6FA-F014-A2F7C6C68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6D1DD4-9622-0C77-0BB5-4EAA76458D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7438F-E40A-4828-A388-D507D33F348B}" type="datetimeFigureOut">
              <a:rPr lang="nl-NL" smtClean="0"/>
              <a:t>26-6-2024</a:t>
            </a:fld>
            <a:endParaRPr lang="nl-NL"/>
          </a:p>
        </p:txBody>
      </p:sp>
      <p:sp>
        <p:nvSpPr>
          <p:cNvPr id="5" name="Tijdelijke aanduiding voor voettekst 4">
            <a:extLst>
              <a:ext uri="{FF2B5EF4-FFF2-40B4-BE49-F238E27FC236}">
                <a16:creationId xmlns:a16="http://schemas.microsoft.com/office/drawing/2014/main" id="{D7E4A793-260D-46B6-CA0E-A15474A8D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95B95A3-0EDB-2920-CA77-A4DFC794F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E93CF-F409-499F-89B6-334FC7487567}" type="slidenum">
              <a:rPr lang="nl-NL" smtClean="0"/>
              <a:t>‹nr.›</a:t>
            </a:fld>
            <a:endParaRPr lang="nl-NL"/>
          </a:p>
        </p:txBody>
      </p:sp>
    </p:spTree>
    <p:extLst>
      <p:ext uri="{BB962C8B-B14F-4D97-AF65-F5344CB8AC3E}">
        <p14:creationId xmlns:p14="http://schemas.microsoft.com/office/powerpoint/2010/main" val="1405644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sp useBgFill="1">
        <p:nvSpPr>
          <p:cNvPr id="66" name="Rectangle 40">
            <a:extLst>
              <a:ext uri="{FF2B5EF4-FFF2-40B4-BE49-F238E27FC236}">
                <a16:creationId xmlns:a16="http://schemas.microsoft.com/office/drawing/2014/main" id="{E18F6E8B-15ED-43C7-94BA-91549A651C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42">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4" name="Rectangle 43">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9" name="Rectangle 47">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49">
            <a:extLst>
              <a:ext uri="{FF2B5EF4-FFF2-40B4-BE49-F238E27FC236}">
                <a16:creationId xmlns:a16="http://schemas.microsoft.com/office/drawing/2014/main" id="{B089A89A-1E9C-4761-9DFF-53C275FBF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1DE913F2-3B9C-B9F0-C49D-93D47761CC77}"/>
              </a:ext>
            </a:extLst>
          </p:cNvPr>
          <p:cNvPicPr>
            <a:picLocks noChangeAspect="1"/>
          </p:cNvPicPr>
          <p:nvPr/>
        </p:nvPicPr>
        <p:blipFill>
          <a:blip r:embed="rId3"/>
          <a:stretch>
            <a:fillRect/>
          </a:stretch>
        </p:blipFill>
        <p:spPr>
          <a:xfrm>
            <a:off x="1732153" y="257770"/>
            <a:ext cx="8516589" cy="8757536"/>
          </a:xfrm>
          <a:prstGeom prst="rect">
            <a:avLst/>
          </a:prstGeom>
        </p:spPr>
      </p:pic>
      <p:sp>
        <p:nvSpPr>
          <p:cNvPr id="2" name="Tekstvak 1">
            <a:extLst>
              <a:ext uri="{FF2B5EF4-FFF2-40B4-BE49-F238E27FC236}">
                <a16:creationId xmlns:a16="http://schemas.microsoft.com/office/drawing/2014/main" id="{7E7C2314-6B54-48E1-143E-44446A01890F}"/>
              </a:ext>
            </a:extLst>
          </p:cNvPr>
          <p:cNvSpPr txBox="1"/>
          <p:nvPr/>
        </p:nvSpPr>
        <p:spPr>
          <a:xfrm>
            <a:off x="2334979" y="257135"/>
            <a:ext cx="76355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a:ln>
                  <a:noFill/>
                </a:ln>
                <a:solidFill>
                  <a:srgbClr val="D7B003"/>
                </a:solidFill>
                <a:effectLst/>
                <a:uLnTx/>
                <a:uFillTx/>
                <a:latin typeface="Stencil" panose="040409050D0802020404" pitchFamily="82" charset="0"/>
              </a:rPr>
              <a:t>Onderzoekscafé Fontys</a:t>
            </a:r>
            <a:endParaRPr kumimoji="0" lang="nl-NL" sz="4400" b="1" i="0" u="none" strike="noStrike" kern="1200" cap="none" spc="0" normalizeH="0" baseline="0" noProof="0" dirty="0">
              <a:ln>
                <a:noFill/>
              </a:ln>
              <a:solidFill>
                <a:srgbClr val="D7B003"/>
              </a:solidFill>
              <a:effectLst/>
              <a:uLnTx/>
              <a:uFillTx/>
              <a:latin typeface="Stencil" panose="040409050D0802020404" pitchFamily="82" charset="0"/>
            </a:endParaRPr>
          </a:p>
        </p:txBody>
      </p:sp>
      <p:sp>
        <p:nvSpPr>
          <p:cNvPr id="6" name="Tekstvak 5">
            <a:extLst>
              <a:ext uri="{FF2B5EF4-FFF2-40B4-BE49-F238E27FC236}">
                <a16:creationId xmlns:a16="http://schemas.microsoft.com/office/drawing/2014/main" id="{EF15D378-142A-43C2-9126-6EB23C3C243D}"/>
              </a:ext>
            </a:extLst>
          </p:cNvPr>
          <p:cNvSpPr txBox="1"/>
          <p:nvPr/>
        </p:nvSpPr>
        <p:spPr>
          <a:xfrm>
            <a:off x="2267819" y="1883220"/>
            <a:ext cx="7118678" cy="4307608"/>
          </a:xfrm>
          <a:prstGeom prst="rect">
            <a:avLst/>
          </a:prstGeom>
        </p:spPr>
        <p:txBody>
          <a:bodyPr vert="horz" lIns="91440" tIns="45720" rIns="91440" bIns="45720" rtlCol="0" anchor="t">
            <a:normAutofit/>
          </a:bodyPr>
          <a:lstStyle/>
          <a:p>
            <a:pPr lvl="0" algn="ctr">
              <a:lnSpc>
                <a:spcPct val="140000"/>
              </a:lnSpc>
              <a:spcBef>
                <a:spcPct val="0"/>
              </a:spcBef>
              <a:spcAft>
                <a:spcPts val="600"/>
              </a:spcAft>
              <a:defRPr/>
            </a:pPr>
            <a:r>
              <a:rPr lang="en-US" sz="5400" b="1">
                <a:solidFill>
                  <a:prstClr val="black"/>
                </a:solidFill>
                <a:latin typeface="Univia Pro" panose="00000500000000000000" pitchFamily="50" charset="0"/>
              </a:rPr>
              <a:t>De s</a:t>
            </a:r>
            <a:r>
              <a:rPr kumimoji="0" lang="en-US" sz="5400" b="1" i="0" u="none" strike="noStrike" kern="1200" cap="none" spc="0" normalizeH="0" baseline="0" noProof="0">
                <a:ln>
                  <a:noFill/>
                </a:ln>
                <a:solidFill>
                  <a:prstClr val="black"/>
                </a:solidFill>
                <a:effectLst/>
                <a:uLnTx/>
                <a:uFillTx/>
                <a:latin typeface="Univia Pro" panose="00000500000000000000" pitchFamily="50" charset="0"/>
              </a:rPr>
              <a:t>telling:</a:t>
            </a:r>
          </a:p>
          <a:p>
            <a:pPr lvl="0" algn="ctr">
              <a:lnSpc>
                <a:spcPct val="140000"/>
              </a:lnSpc>
              <a:spcBef>
                <a:spcPct val="0"/>
              </a:spcBef>
              <a:spcAft>
                <a:spcPts val="600"/>
              </a:spcAft>
              <a:defRPr/>
            </a:pPr>
            <a:endParaRPr lang="en-US" sz="800" b="1">
              <a:solidFill>
                <a:prstClr val="black"/>
              </a:solidFill>
              <a:latin typeface="Univia Pro" panose="00000500000000000000" pitchFamily="50" charset="0"/>
            </a:endParaRPr>
          </a:p>
          <a:p>
            <a:pPr lvl="0" algn="ctr">
              <a:lnSpc>
                <a:spcPct val="140000"/>
              </a:lnSpc>
              <a:spcBef>
                <a:spcPct val="0"/>
              </a:spcBef>
              <a:spcAft>
                <a:spcPts val="600"/>
              </a:spcAft>
              <a:defRPr/>
            </a:pPr>
            <a:r>
              <a:rPr kumimoji="0" lang="en-US" sz="4400" b="1" i="0" u="none" strike="noStrike" kern="1200" cap="none" spc="0" normalizeH="0" baseline="0" noProof="0">
                <a:ln>
                  <a:noFill/>
                </a:ln>
                <a:solidFill>
                  <a:srgbClr val="631D38"/>
                </a:solidFill>
                <a:effectLst>
                  <a:outerShdw blurRad="38100" dist="38100" dir="2700000" algn="tl">
                    <a:srgbClr val="000000">
                      <a:alpha val="43137"/>
                    </a:srgbClr>
                  </a:outerShdw>
                </a:effectLst>
                <a:uLnTx/>
                <a:uFillTx/>
                <a:latin typeface="Univia Pro" panose="00000500000000000000" pitchFamily="50" charset="0"/>
              </a:rPr>
              <a:t>Ouders</a:t>
            </a:r>
            <a:r>
              <a:rPr kumimoji="0" lang="en-US" sz="3600" b="1" i="0" u="none" strike="noStrike" kern="1200" cap="none" spc="0" normalizeH="0" baseline="0" noProof="0">
                <a:ln>
                  <a:noFill/>
                </a:ln>
                <a:solidFill>
                  <a:prstClr val="black"/>
                </a:solidFill>
                <a:effectLst/>
                <a:uLnTx/>
                <a:uFillTx/>
                <a:latin typeface="Univia Pro" panose="00000500000000000000" pitchFamily="50" charset="0"/>
              </a:rPr>
              <a:t> </a:t>
            </a:r>
          </a:p>
          <a:p>
            <a:pPr lvl="0" algn="ctr">
              <a:lnSpc>
                <a:spcPct val="140000"/>
              </a:lnSpc>
              <a:spcBef>
                <a:spcPct val="0"/>
              </a:spcBef>
              <a:spcAft>
                <a:spcPts val="600"/>
              </a:spcAft>
              <a:defRPr/>
            </a:pPr>
            <a:r>
              <a:rPr kumimoji="0" lang="en-US" sz="3600" b="1" i="0" u="none" strike="noStrike" kern="1200" cap="none" spc="0" normalizeH="0" baseline="0" noProof="0">
                <a:ln>
                  <a:noFill/>
                </a:ln>
                <a:solidFill>
                  <a:prstClr val="black"/>
                </a:solidFill>
                <a:effectLst/>
                <a:uLnTx/>
                <a:uFillTx/>
                <a:latin typeface="Univia Pro" panose="00000500000000000000" pitchFamily="50" charset="0"/>
              </a:rPr>
              <a:t>hebben</a:t>
            </a:r>
            <a:r>
              <a:rPr kumimoji="0" lang="en-US" sz="3600" b="1" i="0" u="none" strike="noStrike" kern="1200" cap="none" spc="0" normalizeH="0" noProof="0">
                <a:ln>
                  <a:noFill/>
                </a:ln>
                <a:solidFill>
                  <a:prstClr val="black"/>
                </a:solidFill>
                <a:effectLst/>
                <a:uLnTx/>
                <a:uFillTx/>
                <a:latin typeface="Univia Pro" panose="00000500000000000000" pitchFamily="50" charset="0"/>
              </a:rPr>
              <a:t> evenveel expertise als </a:t>
            </a:r>
            <a:r>
              <a:rPr kumimoji="0" lang="en-US" sz="4400" b="1" i="0" u="none" strike="noStrike" kern="1200" cap="none" spc="0" normalizeH="0" noProof="0">
                <a:ln>
                  <a:noFill/>
                </a:ln>
                <a:solidFill>
                  <a:srgbClr val="631D38"/>
                </a:solidFill>
                <a:effectLst>
                  <a:outerShdw blurRad="38100" dist="38100" dir="2700000" algn="tl">
                    <a:srgbClr val="000000">
                      <a:alpha val="43137"/>
                    </a:srgbClr>
                  </a:outerShdw>
                </a:effectLst>
                <a:uLnTx/>
                <a:uFillTx/>
                <a:latin typeface="Univia Pro" panose="00000500000000000000" pitchFamily="50" charset="0"/>
              </a:rPr>
              <a:t>professionals</a:t>
            </a:r>
            <a:endParaRPr kumimoji="0" lang="en-US" sz="4400" b="1" i="0" u="none" strike="noStrike" kern="1200" cap="none" spc="0" normalizeH="0" baseline="0" noProof="0" dirty="0">
              <a:ln>
                <a:noFill/>
              </a:ln>
              <a:solidFill>
                <a:prstClr val="black"/>
              </a:solidFill>
              <a:effectLst/>
              <a:uLnTx/>
              <a:uFillTx/>
              <a:latin typeface="Univia Pro" panose="00000500000000000000" pitchFamily="50" charset="0"/>
            </a:endParaRPr>
          </a:p>
        </p:txBody>
      </p:sp>
    </p:spTree>
    <p:extLst>
      <p:ext uri="{BB962C8B-B14F-4D97-AF65-F5344CB8AC3E}">
        <p14:creationId xmlns:p14="http://schemas.microsoft.com/office/powerpoint/2010/main" val="253581478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CCCB6D-5162-4AAE-A5E3-3AC55410DB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CD8C04-CC7B-40EF-82EB-E9821F79BB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a:extLst>
              <a:ext uri="{FF2B5EF4-FFF2-40B4-BE49-F238E27FC236}">
                <a16:creationId xmlns:a16="http://schemas.microsoft.com/office/drawing/2014/main" id="{6DCA5C3E-A781-2246-DDDC-10F6AB9CAD94}"/>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3584" b="2"/>
          <a:stretch/>
        </p:blipFill>
        <p:spPr>
          <a:xfrm>
            <a:off x="336261" y="215671"/>
            <a:ext cx="2200261" cy="1785657"/>
          </a:xfrm>
          <a:prstGeom prst="rect">
            <a:avLst/>
          </a:prstGeom>
        </p:spPr>
      </p:pic>
      <p:sp>
        <p:nvSpPr>
          <p:cNvPr id="5" name="Tekstvak 4">
            <a:extLst>
              <a:ext uri="{FF2B5EF4-FFF2-40B4-BE49-F238E27FC236}">
                <a16:creationId xmlns:a16="http://schemas.microsoft.com/office/drawing/2014/main" id="{CD11DA24-E8EE-04F5-3E77-647511BC0831}"/>
              </a:ext>
            </a:extLst>
          </p:cNvPr>
          <p:cNvSpPr txBox="1"/>
          <p:nvPr/>
        </p:nvSpPr>
        <p:spPr>
          <a:xfrm>
            <a:off x="643468" y="643467"/>
            <a:ext cx="4620584" cy="4567137"/>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kumimoji="0" lang="en-US" sz="4400" b="0" i="0" u="none" strike="noStrike" kern="1200" cap="none" spc="0" normalizeH="0" baseline="0" noProof="0">
                <a:ln>
                  <a:noFill/>
                </a:ln>
                <a:solidFill>
                  <a:srgbClr val="FFFFFF"/>
                </a:solidFill>
                <a:effectLst/>
                <a:uLnTx/>
                <a:uFillTx/>
                <a:latin typeface="+mj-lt"/>
                <a:ea typeface="+mj-ea"/>
                <a:cs typeface="+mj-cs"/>
              </a:rPr>
              <a:t>De kleermaker</a:t>
            </a:r>
          </a:p>
        </p:txBody>
      </p:sp>
      <p:pic>
        <p:nvPicPr>
          <p:cNvPr id="4" name="Afbeelding 3" descr="Afbeelding met schets, tekening, Lijnillustraties, clipart&#10;&#10;Automatisch gegenereerde beschrijving">
            <a:extLst>
              <a:ext uri="{FF2B5EF4-FFF2-40B4-BE49-F238E27FC236}">
                <a16:creationId xmlns:a16="http://schemas.microsoft.com/office/drawing/2014/main" id="{74663B4D-B8A2-3B94-75F3-0BA40E3769D5}"/>
              </a:ext>
            </a:extLst>
          </p:cNvPr>
          <p:cNvPicPr>
            <a:picLocks noChangeAspect="1"/>
          </p:cNvPicPr>
          <p:nvPr/>
        </p:nvPicPr>
        <p:blipFill rotWithShape="1">
          <a:blip r:embed="rId4">
            <a:extLst>
              <a:ext uri="{28A0092B-C50C-407E-A947-70E740481C1C}">
                <a14:useLocalDpi xmlns:a14="http://schemas.microsoft.com/office/drawing/2010/main" val="0"/>
              </a:ext>
            </a:extLst>
          </a:blip>
          <a:srcRect t="8263" b="588"/>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8689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32F5A0F-20E9-6ED1-0DFF-09F3B1C16BAF}"/>
              </a:ext>
            </a:extLst>
          </p:cNvPr>
          <p:cNvPicPr>
            <a:picLocks noChangeAspect="1"/>
          </p:cNvPicPr>
          <p:nvPr/>
        </p:nvPicPr>
        <p:blipFill>
          <a:blip r:embed="rId3"/>
          <a:stretch>
            <a:fillRect/>
          </a:stretch>
        </p:blipFill>
        <p:spPr>
          <a:xfrm>
            <a:off x="368710" y="486697"/>
            <a:ext cx="11080954" cy="6233037"/>
          </a:xfrm>
          <a:prstGeom prst="rect">
            <a:avLst/>
          </a:prstGeom>
        </p:spPr>
      </p:pic>
      <p:sp>
        <p:nvSpPr>
          <p:cNvPr id="5" name="Tekstvak 4">
            <a:extLst>
              <a:ext uri="{FF2B5EF4-FFF2-40B4-BE49-F238E27FC236}">
                <a16:creationId xmlns:a16="http://schemas.microsoft.com/office/drawing/2014/main" id="{CD11DA24-E8EE-04F5-3E77-647511BC0831}"/>
              </a:ext>
            </a:extLst>
          </p:cNvPr>
          <p:cNvSpPr txBox="1"/>
          <p:nvPr/>
        </p:nvSpPr>
        <p:spPr>
          <a:xfrm>
            <a:off x="2657681" y="948195"/>
            <a:ext cx="5170635" cy="1138773"/>
          </a:xfrm>
          <a:prstGeom prst="rect">
            <a:avLst/>
          </a:prstGeom>
          <a:solidFill>
            <a:schemeClr val="bg1"/>
          </a:solidFill>
          <a:ln>
            <a:solidFill>
              <a:schemeClr val="bg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srgbClr val="662137"/>
              </a:solidFill>
              <a:effectLst/>
              <a:uLnTx/>
              <a:uFillTx/>
              <a:latin typeface="Univia Pro" panose="00000500000000000000" pitchFamily="50"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662137"/>
                </a:solidFill>
                <a:effectLst/>
                <a:uLnTx/>
                <a:uFillTx/>
                <a:latin typeface="Univia Pro" panose="00000500000000000000" pitchFamily="50" charset="0"/>
                <a:ea typeface="+mn-ea"/>
                <a:cs typeface="Segoe UI" panose="020B0502040204020203" pitchFamily="34" charset="0"/>
              </a:rPr>
              <a:t/>
            </a:r>
            <a:br>
              <a:rPr kumimoji="0" lang="nl-NL" sz="800" b="0" i="0" u="none" strike="noStrike" kern="1200" cap="none" spc="0" normalizeH="0" baseline="0" noProof="0">
                <a:ln>
                  <a:noFill/>
                </a:ln>
                <a:solidFill>
                  <a:srgbClr val="662137"/>
                </a:solidFill>
                <a:effectLst/>
                <a:uLnTx/>
                <a:uFillTx/>
                <a:latin typeface="Univia Pro" panose="00000500000000000000" pitchFamily="50" charset="0"/>
                <a:ea typeface="+mn-ea"/>
                <a:cs typeface="Segoe UI" panose="020B0502040204020203" pitchFamily="34" charset="0"/>
              </a:rPr>
            </a:br>
            <a:r>
              <a:rPr kumimoji="0" lang="nl-NL" sz="3600" b="0" i="0" u="none" strike="noStrike" kern="1200" cap="none" spc="0" normalizeH="0" baseline="0" noProof="0">
                <a:ln>
                  <a:noFill/>
                </a:ln>
                <a:solidFill>
                  <a:srgbClr val="D7B003"/>
                </a:solidFill>
                <a:effectLst/>
                <a:uLnTx/>
                <a:uFillTx/>
                <a:latin typeface="Univia Pro" panose="00000500000000000000" pitchFamily="50" charset="0"/>
                <a:ea typeface="+mn-ea"/>
                <a:cs typeface="Segoe UI" panose="020B0502040204020203" pitchFamily="34" charset="0"/>
              </a:rPr>
              <a:t>De diverse tafels </a:t>
            </a:r>
            <a:r>
              <a:rPr kumimoji="0" lang="nl-NL" sz="3600" b="0" i="0" u="none" strike="noStrike" kern="1200" cap="none" spc="0" normalizeH="0" baseline="0" noProof="0">
                <a:ln>
                  <a:noFill/>
                </a:ln>
                <a:solidFill>
                  <a:srgbClr val="662137"/>
                </a:solidFill>
                <a:effectLst/>
                <a:uLnTx/>
                <a:uFillTx/>
                <a:latin typeface="Univia Pro" panose="00000500000000000000" pitchFamily="50" charset="0"/>
                <a:ea typeface="+mn-ea"/>
                <a:cs typeface="Segoe UI" panose="020B0502040204020203" pitchFamily="34" charset="0"/>
              </a:rPr>
              <a:t/>
            </a:r>
            <a:br>
              <a:rPr kumimoji="0" lang="nl-NL" sz="3600" b="0" i="0" u="none" strike="noStrike" kern="1200" cap="none" spc="0" normalizeH="0" baseline="0" noProof="0">
                <a:ln>
                  <a:noFill/>
                </a:ln>
                <a:solidFill>
                  <a:srgbClr val="662137"/>
                </a:solidFill>
                <a:effectLst/>
                <a:uLnTx/>
                <a:uFillTx/>
                <a:latin typeface="Univia Pro" panose="00000500000000000000" pitchFamily="50" charset="0"/>
                <a:ea typeface="+mn-ea"/>
                <a:cs typeface="Segoe UI" panose="020B0502040204020203" pitchFamily="34" charset="0"/>
              </a:rPr>
            </a:br>
            <a:r>
              <a:rPr kumimoji="0" lang="nl-NL" sz="800" b="0" i="0" u="none" strike="noStrike" kern="1200" cap="none" spc="0" normalizeH="0" baseline="0" noProof="0">
                <a:ln>
                  <a:noFill/>
                </a:ln>
                <a:solidFill>
                  <a:srgbClr val="662137"/>
                </a:solidFill>
                <a:effectLst/>
                <a:uLnTx/>
                <a:uFillTx/>
                <a:latin typeface="Univia Pro" panose="00000500000000000000" pitchFamily="50" charset="0"/>
                <a:ea typeface="+mn-ea"/>
                <a:cs typeface="Segoe UI" panose="020B05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srgbClr val="662137"/>
              </a:solidFill>
              <a:effectLst/>
              <a:uLnTx/>
              <a:uFillTx/>
              <a:latin typeface="Univia Pro" panose="00000500000000000000" pitchFamily="50" charset="0"/>
              <a:ea typeface="+mn-ea"/>
              <a:cs typeface="+mn-cs"/>
            </a:endParaRPr>
          </a:p>
        </p:txBody>
      </p:sp>
    </p:spTree>
    <p:extLst>
      <p:ext uri="{BB962C8B-B14F-4D97-AF65-F5344CB8AC3E}">
        <p14:creationId xmlns:p14="http://schemas.microsoft.com/office/powerpoint/2010/main" val="3866812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sp useBgFill="1">
        <p:nvSpPr>
          <p:cNvPr id="66" name="Rectangle 40">
            <a:extLst>
              <a:ext uri="{FF2B5EF4-FFF2-40B4-BE49-F238E27FC236}">
                <a16:creationId xmlns:a16="http://schemas.microsoft.com/office/drawing/2014/main" id="{E18F6E8B-15ED-43C7-94BA-91549A651C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42">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4" name="Rectangle 43">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9" name="Rectangle 47">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49">
            <a:extLst>
              <a:ext uri="{FF2B5EF4-FFF2-40B4-BE49-F238E27FC236}">
                <a16:creationId xmlns:a16="http://schemas.microsoft.com/office/drawing/2014/main" id="{B089A89A-1E9C-4761-9DFF-53C275FBF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1DE913F2-3B9C-B9F0-C49D-93D47761CC77}"/>
              </a:ext>
            </a:extLst>
          </p:cNvPr>
          <p:cNvPicPr>
            <a:picLocks noChangeAspect="1"/>
          </p:cNvPicPr>
          <p:nvPr/>
        </p:nvPicPr>
        <p:blipFill>
          <a:blip r:embed="rId3"/>
          <a:stretch>
            <a:fillRect/>
          </a:stretch>
        </p:blipFill>
        <p:spPr>
          <a:xfrm>
            <a:off x="1726980" y="257135"/>
            <a:ext cx="8516589" cy="8757536"/>
          </a:xfrm>
          <a:prstGeom prst="rect">
            <a:avLst/>
          </a:prstGeom>
        </p:spPr>
      </p:pic>
      <p:sp>
        <p:nvSpPr>
          <p:cNvPr id="2" name="Tekstvak 1">
            <a:extLst>
              <a:ext uri="{FF2B5EF4-FFF2-40B4-BE49-F238E27FC236}">
                <a16:creationId xmlns:a16="http://schemas.microsoft.com/office/drawing/2014/main" id="{7E7C2314-6B54-48E1-143E-44446A01890F}"/>
              </a:ext>
            </a:extLst>
          </p:cNvPr>
          <p:cNvSpPr txBox="1"/>
          <p:nvPr/>
        </p:nvSpPr>
        <p:spPr>
          <a:xfrm>
            <a:off x="2334979" y="257135"/>
            <a:ext cx="76355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a:ln>
                  <a:noFill/>
                </a:ln>
                <a:solidFill>
                  <a:srgbClr val="D7B003"/>
                </a:solidFill>
                <a:effectLst/>
                <a:uLnTx/>
                <a:uFillTx/>
                <a:latin typeface="Stencil" panose="040409050D0802020404" pitchFamily="82" charset="0"/>
              </a:rPr>
              <a:t>Onderzoekscafé Fontys</a:t>
            </a:r>
            <a:endParaRPr kumimoji="0" lang="nl-NL" sz="4400" b="1" i="0" u="none" strike="noStrike" kern="1200" cap="none" spc="0" normalizeH="0" baseline="0" noProof="0" dirty="0">
              <a:ln>
                <a:noFill/>
              </a:ln>
              <a:solidFill>
                <a:srgbClr val="D7B003"/>
              </a:solidFill>
              <a:effectLst/>
              <a:uLnTx/>
              <a:uFillTx/>
              <a:latin typeface="Stencil" panose="040409050D0802020404" pitchFamily="82" charset="0"/>
            </a:endParaRPr>
          </a:p>
        </p:txBody>
      </p:sp>
      <p:sp>
        <p:nvSpPr>
          <p:cNvPr id="6" name="Tekstvak 5">
            <a:extLst>
              <a:ext uri="{FF2B5EF4-FFF2-40B4-BE49-F238E27FC236}">
                <a16:creationId xmlns:a16="http://schemas.microsoft.com/office/drawing/2014/main" id="{EF15D378-142A-43C2-9126-6EB23C3C243D}"/>
              </a:ext>
            </a:extLst>
          </p:cNvPr>
          <p:cNvSpPr txBox="1"/>
          <p:nvPr/>
        </p:nvSpPr>
        <p:spPr>
          <a:xfrm>
            <a:off x="3113885" y="2373000"/>
            <a:ext cx="5720861" cy="3454400"/>
          </a:xfrm>
          <a:prstGeom prst="rect">
            <a:avLst/>
          </a:prstGeom>
        </p:spPr>
        <p:txBody>
          <a:bodyPr vert="horz" lIns="91440" tIns="45720" rIns="91440" bIns="45720" rtlCol="0" anchor="t">
            <a:normAutofit fontScale="70000" lnSpcReduction="20000"/>
          </a:bodyPr>
          <a:lstStyle/>
          <a:p>
            <a:pPr lvl="0" algn="ctr">
              <a:lnSpc>
                <a:spcPct val="140000"/>
              </a:lnSpc>
              <a:spcBef>
                <a:spcPct val="0"/>
              </a:spcBef>
              <a:spcAft>
                <a:spcPts val="600"/>
              </a:spcAft>
              <a:defRPr/>
            </a:pPr>
            <a:r>
              <a:rPr lang="en-US" sz="5400" b="1">
                <a:solidFill>
                  <a:schemeClr val="bg1"/>
                </a:solidFill>
                <a:latin typeface="Univia Pro" panose="00000500000000000000" pitchFamily="50" charset="0"/>
              </a:rPr>
              <a:t>De s</a:t>
            </a:r>
            <a:r>
              <a:rPr kumimoji="0" lang="en-US" sz="5400" b="1" i="0" u="none" strike="noStrike" kern="1200" cap="none" spc="0" normalizeH="0" baseline="0" noProof="0">
                <a:ln>
                  <a:noFill/>
                </a:ln>
                <a:solidFill>
                  <a:schemeClr val="bg1"/>
                </a:solidFill>
                <a:effectLst/>
                <a:uLnTx/>
                <a:uFillTx/>
                <a:latin typeface="Univia Pro" panose="00000500000000000000" pitchFamily="50" charset="0"/>
              </a:rPr>
              <a:t>telling:</a:t>
            </a:r>
          </a:p>
          <a:p>
            <a:pPr lvl="0" algn="ctr">
              <a:lnSpc>
                <a:spcPct val="140000"/>
              </a:lnSpc>
              <a:spcBef>
                <a:spcPct val="0"/>
              </a:spcBef>
              <a:spcAft>
                <a:spcPts val="600"/>
              </a:spcAft>
              <a:defRPr/>
            </a:pPr>
            <a:endParaRPr lang="en-US" sz="800" b="1">
              <a:solidFill>
                <a:prstClr val="black"/>
              </a:solidFill>
              <a:latin typeface="Univia Pro" panose="00000500000000000000" pitchFamily="50" charset="0"/>
            </a:endParaRPr>
          </a:p>
          <a:p>
            <a:pPr lvl="0" algn="ctr">
              <a:lnSpc>
                <a:spcPct val="140000"/>
              </a:lnSpc>
              <a:spcBef>
                <a:spcPct val="0"/>
              </a:spcBef>
              <a:spcAft>
                <a:spcPts val="600"/>
              </a:spcAft>
              <a:defRPr/>
            </a:pPr>
            <a:r>
              <a:rPr kumimoji="0" lang="en-US" sz="4400" b="1" i="0" u="none" strike="noStrike" kern="1200" cap="none" spc="0" normalizeH="0" baseline="0" noProof="0">
                <a:ln>
                  <a:noFill/>
                </a:ln>
                <a:solidFill>
                  <a:srgbClr val="631D38"/>
                </a:solidFill>
                <a:effectLst>
                  <a:outerShdw blurRad="38100" dist="38100" dir="2700000" algn="tl">
                    <a:srgbClr val="000000">
                      <a:alpha val="43137"/>
                    </a:srgbClr>
                  </a:outerShdw>
                </a:effectLst>
                <a:uLnTx/>
                <a:uFillTx/>
                <a:latin typeface="Univia Pro" panose="00000500000000000000" pitchFamily="50" charset="0"/>
              </a:rPr>
              <a:t>Ouders</a:t>
            </a:r>
            <a:r>
              <a:rPr kumimoji="0" lang="en-US" sz="3600" b="1" i="0" u="none" strike="noStrike" kern="1200" cap="none" spc="0" normalizeH="0" baseline="0" noProof="0">
                <a:ln>
                  <a:noFill/>
                </a:ln>
                <a:solidFill>
                  <a:prstClr val="black"/>
                </a:solidFill>
                <a:effectLst/>
                <a:uLnTx/>
                <a:uFillTx/>
                <a:latin typeface="Univia Pro" panose="00000500000000000000" pitchFamily="50" charset="0"/>
              </a:rPr>
              <a:t> </a:t>
            </a:r>
          </a:p>
          <a:p>
            <a:pPr lvl="0" algn="ctr">
              <a:lnSpc>
                <a:spcPct val="140000"/>
              </a:lnSpc>
              <a:spcBef>
                <a:spcPct val="0"/>
              </a:spcBef>
              <a:spcAft>
                <a:spcPts val="600"/>
              </a:spcAft>
              <a:defRPr/>
            </a:pPr>
            <a:r>
              <a:rPr kumimoji="0" lang="en-US" sz="3600" b="1" i="0" u="none" strike="noStrike" kern="1200" cap="none" spc="0" normalizeH="0" baseline="0" noProof="0">
                <a:ln>
                  <a:noFill/>
                </a:ln>
                <a:solidFill>
                  <a:prstClr val="black"/>
                </a:solidFill>
                <a:effectLst/>
                <a:uLnTx/>
                <a:uFillTx/>
                <a:latin typeface="Univia Pro" panose="00000500000000000000" pitchFamily="50" charset="0"/>
              </a:rPr>
              <a:t>hebben</a:t>
            </a:r>
            <a:r>
              <a:rPr kumimoji="0" lang="en-US" sz="3600" b="1" i="0" u="none" strike="noStrike" kern="1200" cap="none" spc="0" normalizeH="0" noProof="0">
                <a:ln>
                  <a:noFill/>
                </a:ln>
                <a:solidFill>
                  <a:prstClr val="black"/>
                </a:solidFill>
                <a:effectLst/>
                <a:uLnTx/>
                <a:uFillTx/>
                <a:latin typeface="Univia Pro" panose="00000500000000000000" pitchFamily="50" charset="0"/>
              </a:rPr>
              <a:t> evenveel expertise als </a:t>
            </a:r>
          </a:p>
          <a:p>
            <a:pPr lvl="0" algn="ctr">
              <a:lnSpc>
                <a:spcPct val="140000"/>
              </a:lnSpc>
              <a:spcBef>
                <a:spcPct val="0"/>
              </a:spcBef>
              <a:spcAft>
                <a:spcPts val="600"/>
              </a:spcAft>
              <a:defRPr/>
            </a:pPr>
            <a:r>
              <a:rPr kumimoji="0" lang="en-US" sz="4400" b="1" i="0" u="none" strike="noStrike" kern="1200" cap="none" spc="0" normalizeH="0" noProof="0">
                <a:ln>
                  <a:noFill/>
                </a:ln>
                <a:solidFill>
                  <a:srgbClr val="631D38"/>
                </a:solidFill>
                <a:effectLst>
                  <a:outerShdw blurRad="38100" dist="38100" dir="2700000" algn="tl">
                    <a:srgbClr val="000000">
                      <a:alpha val="43137"/>
                    </a:srgbClr>
                  </a:outerShdw>
                </a:effectLst>
                <a:uLnTx/>
                <a:uFillTx/>
                <a:latin typeface="Univia Pro" panose="00000500000000000000" pitchFamily="50" charset="0"/>
              </a:rPr>
              <a:t>professionals</a:t>
            </a:r>
            <a:endParaRPr kumimoji="0" lang="en-US" sz="4400" b="1" i="0" u="none" strike="noStrike" kern="1200" cap="none" spc="0" normalizeH="0" baseline="0" noProof="0" dirty="0">
              <a:ln>
                <a:noFill/>
              </a:ln>
              <a:solidFill>
                <a:prstClr val="black"/>
              </a:solidFill>
              <a:effectLst/>
              <a:uLnTx/>
              <a:uFillTx/>
              <a:latin typeface="Univia Pro" panose="00000500000000000000" pitchFamily="50" charset="0"/>
            </a:endParaRPr>
          </a:p>
        </p:txBody>
      </p:sp>
    </p:spTree>
    <p:extLst>
      <p:ext uri="{BB962C8B-B14F-4D97-AF65-F5344CB8AC3E}">
        <p14:creationId xmlns:p14="http://schemas.microsoft.com/office/powerpoint/2010/main" val="354747144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F679E60-7F19-EB71-E179-391B07064FDA}"/>
              </a:ext>
            </a:extLst>
          </p:cNvPr>
          <p:cNvSpPr txBox="1"/>
          <p:nvPr/>
        </p:nvSpPr>
        <p:spPr>
          <a:xfrm>
            <a:off x="1006498" y="741425"/>
            <a:ext cx="6491907" cy="1077218"/>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D7B003"/>
                </a:solidFill>
                <a:effectLst/>
                <a:uLnTx/>
                <a:uFillTx/>
                <a:latin typeface="Calibri" panose="020F0502020204030204"/>
                <a:ea typeface="+mn-ea"/>
                <a:cs typeface="Segoe UI" panose="020B0502040204020203" pitchFamily="34" charset="0"/>
              </a:rPr>
              <a:t>Wat als dit onvoldoende gebeurt?</a:t>
            </a:r>
            <a:endParaRPr kumimoji="0" lang="nl-NL" sz="3200" b="1" i="0" u="none" strike="noStrike" kern="1200" cap="none" spc="0" normalizeH="0" baseline="0" noProof="0">
              <a:ln>
                <a:noFill/>
              </a:ln>
              <a:effectLst/>
              <a:uLnTx/>
              <a:uFillTx/>
              <a:latin typeface="Calibri" panose="020F0502020204030204"/>
              <a:ea typeface="+mn-ea"/>
              <a:cs typeface="Segoe UI" panose="020B0502040204020203"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D7B003"/>
                </a:solidFill>
                <a:effectLst/>
                <a:uLnTx/>
                <a:uFillTx/>
                <a:latin typeface="Calibri" panose="020F0502020204030204"/>
                <a:ea typeface="+mn-ea"/>
                <a:cs typeface="Segoe UI" panose="020B0502040204020203" pitchFamily="34" charset="0"/>
              </a:rPr>
              <a:t>Uitkomsten Ketenbreed leren</a:t>
            </a:r>
          </a:p>
        </p:txBody>
      </p:sp>
      <p:sp>
        <p:nvSpPr>
          <p:cNvPr id="2" name="Tekstvak 1">
            <a:extLst>
              <a:ext uri="{FF2B5EF4-FFF2-40B4-BE49-F238E27FC236}">
                <a16:creationId xmlns:a16="http://schemas.microsoft.com/office/drawing/2014/main" id="{008FD4D2-A8E2-2907-3AF6-338AA9486E9D}"/>
              </a:ext>
            </a:extLst>
          </p:cNvPr>
          <p:cNvSpPr txBox="1"/>
          <p:nvPr/>
        </p:nvSpPr>
        <p:spPr>
          <a:xfrm>
            <a:off x="940714" y="2141039"/>
            <a:ext cx="10676771" cy="4088170"/>
          </a:xfrm>
          <a:prstGeom prst="rect">
            <a:avLst/>
          </a:prstGeom>
          <a:noFill/>
        </p:spPr>
        <p:txBody>
          <a:bodyPr wrap="square" rtlCol="0">
            <a:spAutoFit/>
          </a:bodyPr>
          <a:lstStyle/>
          <a:p>
            <a:pPr>
              <a:lnSpc>
                <a:spcPct val="150000"/>
              </a:lnSpc>
            </a:pPr>
            <a:r>
              <a:rPr lang="nl-NL" sz="2800" b="1" u="sng"/>
              <a:t>Onderzocht: 31 jongeren en ouders in hulpverleningstrajecten die eindigen in jeugdhulp met verblijf:</a:t>
            </a:r>
          </a:p>
          <a:p>
            <a:pPr>
              <a:lnSpc>
                <a:spcPct val="150000"/>
              </a:lnSpc>
            </a:pPr>
            <a:endParaRPr lang="nl-NL" sz="800" b="1" u="sng"/>
          </a:p>
          <a:p>
            <a:pPr marL="285750" indent="-285750">
              <a:lnSpc>
                <a:spcPct val="150000"/>
              </a:lnSpc>
              <a:buFont typeface="Arial" panose="020B0604020202020204" pitchFamily="34" charset="0"/>
              <a:buChar char="•"/>
            </a:pPr>
            <a:r>
              <a:rPr lang="nl-NL" sz="2800"/>
              <a:t>Gemiddeld 4 x een schoolwisseling</a:t>
            </a:r>
          </a:p>
          <a:p>
            <a:pPr marL="285750" indent="-285750">
              <a:lnSpc>
                <a:spcPct val="150000"/>
              </a:lnSpc>
              <a:buFont typeface="Arial" panose="020B0604020202020204" pitchFamily="34" charset="0"/>
              <a:buChar char="•"/>
            </a:pPr>
            <a:r>
              <a:rPr lang="nl-NL" sz="2800"/>
              <a:t>Gemiddeld 6 x verplaatst van woonsituatie</a:t>
            </a:r>
          </a:p>
          <a:p>
            <a:pPr marL="285750" indent="-285750">
              <a:lnSpc>
                <a:spcPct val="150000"/>
              </a:lnSpc>
              <a:buFont typeface="Arial" panose="020B0604020202020204" pitchFamily="34" charset="0"/>
              <a:buChar char="•"/>
            </a:pPr>
            <a:r>
              <a:rPr lang="nl-NL" sz="2800"/>
              <a:t>31 jongeren hebben 287 hulpvormen ontvangen (ruim 9 x per jongere)</a:t>
            </a:r>
          </a:p>
          <a:p>
            <a:pPr marL="285750" indent="-285750">
              <a:lnSpc>
                <a:spcPct val="150000"/>
              </a:lnSpc>
              <a:buFont typeface="Arial" panose="020B0604020202020204" pitchFamily="34" charset="0"/>
              <a:buChar char="•"/>
            </a:pPr>
            <a:r>
              <a:rPr lang="nl-NL" sz="2800"/>
              <a:t>38 % van de hulp heeft goed gewerkt</a:t>
            </a:r>
          </a:p>
        </p:txBody>
      </p:sp>
      <p:pic>
        <p:nvPicPr>
          <p:cNvPr id="4" name="Afbeelding" descr="Afbeelding">
            <a:extLst>
              <a:ext uri="{FF2B5EF4-FFF2-40B4-BE49-F238E27FC236}">
                <a16:creationId xmlns:a16="http://schemas.microsoft.com/office/drawing/2014/main" id="{65B57032-D49B-39BB-FCA7-5F5FC44B0E39}"/>
              </a:ext>
            </a:extLst>
          </p:cNvPr>
          <p:cNvPicPr>
            <a:picLocks noChangeAspect="1"/>
          </p:cNvPicPr>
          <p:nvPr/>
        </p:nvPicPr>
        <p:blipFill>
          <a:blip r:embed="rId3"/>
          <a:stretch>
            <a:fillRect/>
          </a:stretch>
        </p:blipFill>
        <p:spPr>
          <a:xfrm>
            <a:off x="7771797" y="469730"/>
            <a:ext cx="1644513" cy="766436"/>
          </a:xfrm>
          <a:prstGeom prst="rect">
            <a:avLst/>
          </a:prstGeom>
          <a:ln w="12700">
            <a:miter lim="400000"/>
          </a:ln>
        </p:spPr>
      </p:pic>
      <p:pic>
        <p:nvPicPr>
          <p:cNvPr id="5" name="Afbeelding 4">
            <a:extLst>
              <a:ext uri="{FF2B5EF4-FFF2-40B4-BE49-F238E27FC236}">
                <a16:creationId xmlns:a16="http://schemas.microsoft.com/office/drawing/2014/main" id="{9E222F5A-AE96-0016-8BCC-D8C118A88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2094" y="162575"/>
            <a:ext cx="1761748" cy="1380747"/>
          </a:xfrm>
          <a:prstGeom prst="rect">
            <a:avLst/>
          </a:prstGeom>
          <a:solidFill>
            <a:srgbClr val="E9F8FB"/>
          </a:solidFill>
        </p:spPr>
      </p:pic>
    </p:spTree>
    <p:extLst>
      <p:ext uri="{BB962C8B-B14F-4D97-AF65-F5344CB8AC3E}">
        <p14:creationId xmlns:p14="http://schemas.microsoft.com/office/powerpoint/2010/main" val="205236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7C597D2D-74AC-465C-A47D-003794539F6D}"/>
              </a:ext>
            </a:extLst>
          </p:cNvPr>
          <p:cNvSpPr txBox="1"/>
          <p:nvPr/>
        </p:nvSpPr>
        <p:spPr>
          <a:xfrm>
            <a:off x="689066" y="328572"/>
            <a:ext cx="10698103" cy="827037"/>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4400" b="1" i="0" u="none" strike="noStrike" kern="1200" cap="none" spc="0" normalizeH="0" baseline="0" noProof="0" dirty="0">
                <a:ln>
                  <a:noFill/>
                </a:ln>
                <a:solidFill>
                  <a:srgbClr val="4472C4">
                    <a:lumMod val="50000"/>
                  </a:srgbClr>
                </a:solidFill>
                <a:effectLst/>
                <a:uLnTx/>
                <a:uFillTx/>
                <a:latin typeface="Gills Sans Nova"/>
                <a:ea typeface="+mn-ea"/>
                <a:cs typeface="+mn-cs"/>
              </a:rPr>
              <a:t>Het </a:t>
            </a:r>
            <a:r>
              <a:rPr kumimoji="0" lang="en-US" sz="4400" b="1" i="0" u="none" strike="noStrike" kern="1200" cap="none" spc="0" normalizeH="0" baseline="0" noProof="0" dirty="0" err="1">
                <a:ln>
                  <a:noFill/>
                </a:ln>
                <a:solidFill>
                  <a:srgbClr val="4472C4">
                    <a:lumMod val="50000"/>
                  </a:srgbClr>
                </a:solidFill>
                <a:effectLst/>
                <a:uLnTx/>
                <a:uFillTx/>
                <a:latin typeface="Gills Sans Nova"/>
                <a:ea typeface="+mn-ea"/>
                <a:cs typeface="+mn-cs"/>
              </a:rPr>
              <a:t>goede</a:t>
            </a:r>
            <a:r>
              <a:rPr kumimoji="0" lang="en-US" sz="4400" b="1" i="0" u="none" strike="noStrike" kern="1200" cap="none" spc="0" normalizeH="0" baseline="0" noProof="0" dirty="0">
                <a:ln>
                  <a:noFill/>
                </a:ln>
                <a:solidFill>
                  <a:srgbClr val="4472C4">
                    <a:lumMod val="50000"/>
                  </a:srgbClr>
                </a:solidFill>
                <a:effectLst/>
                <a:uLnTx/>
                <a:uFillTx/>
                <a:latin typeface="Gills Sans Nova"/>
                <a:ea typeface="+mn-ea"/>
                <a:cs typeface="+mn-cs"/>
              </a:rPr>
              <a:t> </a:t>
            </a:r>
            <a:r>
              <a:rPr kumimoji="0" lang="en-US" sz="4400" b="1" i="0" u="none" strike="noStrike" kern="1200" cap="none" spc="0" normalizeH="0" baseline="0" noProof="0" dirty="0" err="1">
                <a:ln>
                  <a:noFill/>
                </a:ln>
                <a:solidFill>
                  <a:srgbClr val="4472C4">
                    <a:lumMod val="50000"/>
                  </a:srgbClr>
                </a:solidFill>
                <a:effectLst/>
                <a:uLnTx/>
                <a:uFillTx/>
                <a:latin typeface="Gills Sans Nova"/>
                <a:ea typeface="+mn-ea"/>
                <a:cs typeface="+mn-cs"/>
              </a:rPr>
              <a:t>nieuws</a:t>
            </a:r>
            <a:endParaRPr kumimoji="0" lang="en-US" sz="4400" b="1" i="0" u="none" strike="noStrike" kern="1200" cap="none" spc="0" normalizeH="0" baseline="0" noProof="0" dirty="0">
              <a:ln>
                <a:noFill/>
              </a:ln>
              <a:solidFill>
                <a:srgbClr val="4472C4">
                  <a:lumMod val="50000"/>
                </a:srgbClr>
              </a:solidFill>
              <a:effectLst/>
              <a:uLnTx/>
              <a:uFillTx/>
              <a:latin typeface="Gills Sans Nova"/>
              <a:ea typeface="+mn-ea"/>
              <a:cs typeface="+mn-cs"/>
            </a:endParaRPr>
          </a:p>
        </p:txBody>
      </p:sp>
      <p:pic>
        <p:nvPicPr>
          <p:cNvPr id="14" name="Afbeelding" descr="Afbeelding">
            <a:extLst>
              <a:ext uri="{FF2B5EF4-FFF2-40B4-BE49-F238E27FC236}">
                <a16:creationId xmlns:a16="http://schemas.microsoft.com/office/drawing/2014/main" id="{BD8EA502-153A-488A-AD35-782AB3FFDF40}"/>
              </a:ext>
            </a:extLst>
          </p:cNvPr>
          <p:cNvPicPr>
            <a:picLocks noChangeAspect="1"/>
          </p:cNvPicPr>
          <p:nvPr/>
        </p:nvPicPr>
        <p:blipFill>
          <a:blip r:embed="rId4"/>
          <a:stretch>
            <a:fillRect/>
          </a:stretch>
        </p:blipFill>
        <p:spPr>
          <a:xfrm>
            <a:off x="10008861" y="349114"/>
            <a:ext cx="1644513" cy="766436"/>
          </a:xfrm>
          <a:prstGeom prst="rect">
            <a:avLst/>
          </a:prstGeom>
          <a:ln w="12700">
            <a:miter lim="400000"/>
          </a:ln>
        </p:spPr>
      </p:pic>
      <p:pic>
        <p:nvPicPr>
          <p:cNvPr id="4" name="Afbeelding 3">
            <a:extLst>
              <a:ext uri="{FF2B5EF4-FFF2-40B4-BE49-F238E27FC236}">
                <a16:creationId xmlns:a16="http://schemas.microsoft.com/office/drawing/2014/main" id="{6E4214B4-91AD-6038-9635-DF6EC81EA775}"/>
              </a:ext>
            </a:extLst>
          </p:cNvPr>
          <p:cNvPicPr>
            <a:picLocks noChangeAspect="1"/>
          </p:cNvPicPr>
          <p:nvPr/>
        </p:nvPicPr>
        <p:blipFill rotWithShape="1">
          <a:blip r:embed="rId5"/>
          <a:srcRect r="9400"/>
          <a:stretch/>
        </p:blipFill>
        <p:spPr>
          <a:xfrm>
            <a:off x="0" y="-110482"/>
            <a:ext cx="12192000" cy="6968482"/>
          </a:xfrm>
          <a:prstGeom prst="rect">
            <a:avLst/>
          </a:prstGeom>
        </p:spPr>
      </p:pic>
      <p:pic>
        <p:nvPicPr>
          <p:cNvPr id="2" name="Afbeelding 1">
            <a:extLst>
              <a:ext uri="{FF2B5EF4-FFF2-40B4-BE49-F238E27FC236}">
                <a16:creationId xmlns:a16="http://schemas.microsoft.com/office/drawing/2014/main" id="{B26E2F69-4E9E-B9B1-EE29-6550F79DDE40}"/>
              </a:ext>
            </a:extLst>
          </p:cNvPr>
          <p:cNvPicPr>
            <a:picLocks noChangeAspect="1"/>
          </p:cNvPicPr>
          <p:nvPr/>
        </p:nvPicPr>
        <p:blipFill>
          <a:blip r:embed="rId6"/>
          <a:stretch>
            <a:fillRect/>
          </a:stretch>
        </p:blipFill>
        <p:spPr>
          <a:xfrm>
            <a:off x="8787089" y="1173137"/>
            <a:ext cx="3404911" cy="1715794"/>
          </a:xfrm>
          <a:prstGeom prst="rect">
            <a:avLst/>
          </a:prstGeom>
        </p:spPr>
      </p:pic>
      <p:sp>
        <p:nvSpPr>
          <p:cNvPr id="3" name="Rechthoek 2">
            <a:extLst>
              <a:ext uri="{FF2B5EF4-FFF2-40B4-BE49-F238E27FC236}">
                <a16:creationId xmlns:a16="http://schemas.microsoft.com/office/drawing/2014/main" id="{055AE81C-1688-43DD-32F8-EA4A9ACAC4F0}"/>
              </a:ext>
            </a:extLst>
          </p:cNvPr>
          <p:cNvSpPr/>
          <p:nvPr/>
        </p:nvSpPr>
        <p:spPr>
          <a:xfrm>
            <a:off x="689066" y="119016"/>
            <a:ext cx="8098023" cy="591014"/>
          </a:xfrm>
          <a:prstGeom prst="rect">
            <a:avLst/>
          </a:prstGeom>
          <a:solidFill>
            <a:schemeClr val="bg1"/>
          </a:solidFill>
          <a:ln>
            <a:solidFill>
              <a:schemeClr val="bg1"/>
            </a:solidFill>
          </a:ln>
        </p:spPr>
        <p:txBody>
          <a:bodyPr vert="horz" lIns="0" tIns="0" rIns="0" bIns="0" rtlCol="0" anchor="ctr">
            <a:normAutofit fontScale="92500" lnSpcReduction="10000"/>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nl-NL" sz="4400" b="1" i="0" u="none" strike="noStrike" kern="1200" cap="none" spc="0" normalizeH="0" baseline="0" noProof="0" dirty="0">
                <a:ln>
                  <a:noFill/>
                </a:ln>
                <a:solidFill>
                  <a:srgbClr val="4472C4">
                    <a:lumMod val="50000"/>
                  </a:srgbClr>
                </a:solidFill>
                <a:effectLst/>
                <a:uLnTx/>
                <a:uFillTx/>
                <a:latin typeface="Gills Sans Nova"/>
                <a:ea typeface="+mn-ea"/>
                <a:cs typeface="+mn-cs"/>
              </a:rPr>
              <a:t>Aanbevelingen</a:t>
            </a:r>
          </a:p>
        </p:txBody>
      </p:sp>
      <p:sp>
        <p:nvSpPr>
          <p:cNvPr id="7" name="Rechthoek 6">
            <a:extLst>
              <a:ext uri="{FF2B5EF4-FFF2-40B4-BE49-F238E27FC236}">
                <a16:creationId xmlns:a16="http://schemas.microsoft.com/office/drawing/2014/main" id="{964158FD-21A7-2655-E7EA-37EC4451EAE5}"/>
              </a:ext>
            </a:extLst>
          </p:cNvPr>
          <p:cNvSpPr/>
          <p:nvPr/>
        </p:nvSpPr>
        <p:spPr>
          <a:xfrm>
            <a:off x="9790336" y="211873"/>
            <a:ext cx="2401664" cy="13046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descr="Afbeelding">
            <a:extLst>
              <a:ext uri="{FF2B5EF4-FFF2-40B4-BE49-F238E27FC236}">
                <a16:creationId xmlns:a16="http://schemas.microsoft.com/office/drawing/2014/main" id="{11BD2662-8EE4-2093-61A6-6D27C5C82A47}"/>
              </a:ext>
            </a:extLst>
          </p:cNvPr>
          <p:cNvPicPr>
            <a:picLocks noChangeAspect="1"/>
          </p:cNvPicPr>
          <p:nvPr/>
        </p:nvPicPr>
        <p:blipFill>
          <a:blip r:embed="rId4"/>
          <a:stretch>
            <a:fillRect/>
          </a:stretch>
        </p:blipFill>
        <p:spPr>
          <a:xfrm>
            <a:off x="8097935" y="97783"/>
            <a:ext cx="1644513" cy="766436"/>
          </a:xfrm>
          <a:prstGeom prst="rect">
            <a:avLst/>
          </a:prstGeom>
          <a:ln w="12700">
            <a:miter lim="400000"/>
          </a:ln>
        </p:spPr>
      </p:pic>
      <p:pic>
        <p:nvPicPr>
          <p:cNvPr id="9" name="Afbeelding 8">
            <a:extLst>
              <a:ext uri="{FF2B5EF4-FFF2-40B4-BE49-F238E27FC236}">
                <a16:creationId xmlns:a16="http://schemas.microsoft.com/office/drawing/2014/main" id="{E5481A94-5730-F4CE-E943-8B61BEEBB1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2094" y="162575"/>
            <a:ext cx="1761748" cy="1380747"/>
          </a:xfrm>
          <a:prstGeom prst="rect">
            <a:avLst/>
          </a:prstGeom>
          <a:solidFill>
            <a:srgbClr val="E9F8FB"/>
          </a:solidFill>
        </p:spPr>
      </p:pic>
    </p:spTree>
    <p:extLst>
      <p:ext uri="{BB962C8B-B14F-4D97-AF65-F5344CB8AC3E}">
        <p14:creationId xmlns:p14="http://schemas.microsoft.com/office/powerpoint/2010/main" val="285833895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7C597D2D-74AC-465C-A47D-003794539F6D}"/>
              </a:ext>
            </a:extLst>
          </p:cNvPr>
          <p:cNvSpPr txBox="1"/>
          <p:nvPr/>
        </p:nvSpPr>
        <p:spPr>
          <a:xfrm>
            <a:off x="351693" y="129608"/>
            <a:ext cx="10698103" cy="827037"/>
          </a:xfrm>
          <a:prstGeom prst="rect">
            <a:avLst/>
          </a:prstGeom>
        </p:spPr>
        <p:txBody>
          <a:bodyPr vert="horz" lIns="0" tIns="0" rIns="0" bIns="0" rtlCol="0" anchor="ctr">
            <a:norm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4400" b="1" i="0" u="none" strike="noStrike" kern="1200" cap="none" spc="0" normalizeH="0" baseline="0" noProof="0" dirty="0" err="1">
                <a:ln>
                  <a:noFill/>
                </a:ln>
                <a:solidFill>
                  <a:srgbClr val="4472C4">
                    <a:lumMod val="50000"/>
                  </a:srgbClr>
                </a:solidFill>
                <a:effectLst/>
                <a:uLnTx/>
                <a:uFillTx/>
                <a:latin typeface="Gills Sans Nova"/>
                <a:ea typeface="+mn-ea"/>
                <a:cs typeface="+mn-cs"/>
              </a:rPr>
              <a:t>Gelijkwaardig</a:t>
            </a:r>
            <a:r>
              <a:rPr kumimoji="0" lang="en-US" sz="4400" b="1" i="0" u="none" strike="noStrike" kern="1200" cap="none" spc="0" normalizeH="0" baseline="0" noProof="0" dirty="0">
                <a:ln>
                  <a:noFill/>
                </a:ln>
                <a:solidFill>
                  <a:srgbClr val="4472C4">
                    <a:lumMod val="50000"/>
                  </a:srgbClr>
                </a:solidFill>
                <a:effectLst/>
                <a:uLnTx/>
                <a:uFillTx/>
                <a:latin typeface="Gills Sans Nova"/>
                <a:ea typeface="+mn-ea"/>
                <a:cs typeface="+mn-cs"/>
              </a:rPr>
              <a:t> </a:t>
            </a:r>
            <a:r>
              <a:rPr kumimoji="0" lang="en-US" sz="4400" b="1" i="0" u="none" strike="noStrike" kern="1200" cap="none" spc="0" normalizeH="0" baseline="0" noProof="0" dirty="0" err="1">
                <a:ln>
                  <a:noFill/>
                </a:ln>
                <a:solidFill>
                  <a:srgbClr val="4472C4">
                    <a:lumMod val="50000"/>
                  </a:srgbClr>
                </a:solidFill>
                <a:effectLst/>
                <a:uLnTx/>
                <a:uFillTx/>
                <a:latin typeface="Gills Sans Nova"/>
                <a:ea typeface="+mn-ea"/>
                <a:cs typeface="+mn-cs"/>
              </a:rPr>
              <a:t>samenwerken</a:t>
            </a:r>
            <a:endParaRPr kumimoji="0" lang="en-US" sz="4400" b="1" i="0" u="none" strike="noStrike" kern="1200" cap="none" spc="0" normalizeH="0" baseline="0" noProof="0" dirty="0">
              <a:ln>
                <a:noFill/>
              </a:ln>
              <a:solidFill>
                <a:srgbClr val="4472C4">
                  <a:lumMod val="50000"/>
                </a:srgbClr>
              </a:solidFill>
              <a:effectLst/>
              <a:uLnTx/>
              <a:uFillTx/>
              <a:latin typeface="Gills Sans Nova"/>
              <a:ea typeface="+mn-ea"/>
              <a:cs typeface="+mn-cs"/>
            </a:endParaRPr>
          </a:p>
        </p:txBody>
      </p:sp>
      <p:sp>
        <p:nvSpPr>
          <p:cNvPr id="10" name="Tekstvak 9">
            <a:extLst>
              <a:ext uri="{FF2B5EF4-FFF2-40B4-BE49-F238E27FC236}">
                <a16:creationId xmlns:a16="http://schemas.microsoft.com/office/drawing/2014/main" id="{2F6AF10E-5B4E-48F5-8063-322DB14EABCA}"/>
              </a:ext>
            </a:extLst>
          </p:cNvPr>
          <p:cNvSpPr txBox="1"/>
          <p:nvPr/>
        </p:nvSpPr>
        <p:spPr>
          <a:xfrm>
            <a:off x="351693" y="1628774"/>
            <a:ext cx="11488614" cy="4067691"/>
          </a:xfrm>
          <a:prstGeom prst="rect">
            <a:avLst/>
          </a:prstGeom>
        </p:spPr>
        <p:txBody>
          <a:bodyPr vert="horz" lIns="0" tIns="0" rIns="0" bIns="0" rtlCol="0">
            <a:no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srgbClr val="4472C4">
                  <a:lumMod val="50000"/>
                </a:srgbClr>
              </a:solidFill>
              <a:effectLst/>
              <a:uLnTx/>
              <a:uFillTx/>
              <a:latin typeface="Gills Sans Nova"/>
              <a:ea typeface="+mn-ea"/>
              <a:cs typeface="+mn-cs"/>
            </a:endParaRPr>
          </a:p>
        </p:txBody>
      </p:sp>
      <p:pic>
        <p:nvPicPr>
          <p:cNvPr id="14" name="Afbeelding" descr="Afbeelding">
            <a:extLst>
              <a:ext uri="{FF2B5EF4-FFF2-40B4-BE49-F238E27FC236}">
                <a16:creationId xmlns:a16="http://schemas.microsoft.com/office/drawing/2014/main" id="{BD8EA502-153A-488A-AD35-782AB3FFDF40}"/>
              </a:ext>
            </a:extLst>
          </p:cNvPr>
          <p:cNvPicPr>
            <a:picLocks noChangeAspect="1"/>
          </p:cNvPicPr>
          <p:nvPr/>
        </p:nvPicPr>
        <p:blipFill>
          <a:blip r:embed="rId3"/>
          <a:stretch>
            <a:fillRect/>
          </a:stretch>
        </p:blipFill>
        <p:spPr>
          <a:xfrm>
            <a:off x="8320313" y="154007"/>
            <a:ext cx="1774916" cy="827211"/>
          </a:xfrm>
          <a:prstGeom prst="rect">
            <a:avLst/>
          </a:prstGeom>
          <a:ln w="12700">
            <a:miter lim="400000"/>
          </a:ln>
        </p:spPr>
      </p:pic>
      <p:sp>
        <p:nvSpPr>
          <p:cNvPr id="2" name="Hart 1">
            <a:extLst>
              <a:ext uri="{FF2B5EF4-FFF2-40B4-BE49-F238E27FC236}">
                <a16:creationId xmlns:a16="http://schemas.microsoft.com/office/drawing/2014/main" id="{C8533124-56A7-C19B-B1C1-C3CAFD5FFFF4}"/>
              </a:ext>
            </a:extLst>
          </p:cNvPr>
          <p:cNvSpPr/>
          <p:nvPr/>
        </p:nvSpPr>
        <p:spPr>
          <a:xfrm>
            <a:off x="0" y="981218"/>
            <a:ext cx="4522573" cy="3582034"/>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Calibri" panose="020F0502020204030204"/>
                <a:ea typeface="+mn-ea"/>
                <a:cs typeface="+mn-cs"/>
              </a:rPr>
              <a:t>Rust en tijd om echt te luisteren </a:t>
            </a:r>
          </a:p>
        </p:txBody>
      </p:sp>
      <p:sp>
        <p:nvSpPr>
          <p:cNvPr id="5" name="Hart 4">
            <a:extLst>
              <a:ext uri="{FF2B5EF4-FFF2-40B4-BE49-F238E27FC236}">
                <a16:creationId xmlns:a16="http://schemas.microsoft.com/office/drawing/2014/main" id="{98852D42-A8E8-0265-A3BA-E3B9FB47842A}"/>
              </a:ext>
            </a:extLst>
          </p:cNvPr>
          <p:cNvSpPr/>
          <p:nvPr/>
        </p:nvSpPr>
        <p:spPr>
          <a:xfrm>
            <a:off x="538626" y="4708067"/>
            <a:ext cx="2616625" cy="1976796"/>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Calibri" panose="020F0502020204030204"/>
                <a:ea typeface="+mn-ea"/>
                <a:cs typeface="+mn-cs"/>
              </a:rPr>
              <a:t>Zonder oordeel</a:t>
            </a:r>
          </a:p>
        </p:txBody>
      </p:sp>
      <p:sp>
        <p:nvSpPr>
          <p:cNvPr id="6" name="Hart 5">
            <a:extLst>
              <a:ext uri="{FF2B5EF4-FFF2-40B4-BE49-F238E27FC236}">
                <a16:creationId xmlns:a16="http://schemas.microsoft.com/office/drawing/2014/main" id="{1FA8DEEA-EC07-0A80-2F82-196C60B63EB3}"/>
              </a:ext>
            </a:extLst>
          </p:cNvPr>
          <p:cNvSpPr/>
          <p:nvPr/>
        </p:nvSpPr>
        <p:spPr>
          <a:xfrm>
            <a:off x="2024622" y="3074277"/>
            <a:ext cx="4286767" cy="3101546"/>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Calibri" panose="020F0502020204030204"/>
                <a:ea typeface="+mn-ea"/>
                <a:cs typeface="+mn-cs"/>
              </a:rPr>
              <a:t>Erkenning  voor ervaringskennis</a:t>
            </a:r>
          </a:p>
        </p:txBody>
      </p:sp>
      <p:sp>
        <p:nvSpPr>
          <p:cNvPr id="7" name="Hart 6">
            <a:extLst>
              <a:ext uri="{FF2B5EF4-FFF2-40B4-BE49-F238E27FC236}">
                <a16:creationId xmlns:a16="http://schemas.microsoft.com/office/drawing/2014/main" id="{5C547561-60F2-D30F-D229-9823119E75EF}"/>
              </a:ext>
            </a:extLst>
          </p:cNvPr>
          <p:cNvSpPr/>
          <p:nvPr/>
        </p:nvSpPr>
        <p:spPr>
          <a:xfrm>
            <a:off x="4685198" y="1075598"/>
            <a:ext cx="4522573" cy="3582034"/>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Calibri" panose="020F0502020204030204"/>
                <a:ea typeface="+mn-ea"/>
                <a:cs typeface="+mn-cs"/>
              </a:rPr>
              <a:t>Mening van ouders en jeugdige zichtbaar</a:t>
            </a:r>
          </a:p>
        </p:txBody>
      </p:sp>
      <p:sp>
        <p:nvSpPr>
          <p:cNvPr id="4" name="Hart 3">
            <a:extLst>
              <a:ext uri="{FF2B5EF4-FFF2-40B4-BE49-F238E27FC236}">
                <a16:creationId xmlns:a16="http://schemas.microsoft.com/office/drawing/2014/main" id="{0B2C0566-16CB-86DF-3CB6-07D5442F1366}"/>
              </a:ext>
            </a:extLst>
          </p:cNvPr>
          <p:cNvSpPr/>
          <p:nvPr/>
        </p:nvSpPr>
        <p:spPr>
          <a:xfrm>
            <a:off x="6090072" y="4139220"/>
            <a:ext cx="4241475" cy="2718779"/>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err="1">
                <a:ln>
                  <a:noFill/>
                </a:ln>
                <a:solidFill>
                  <a:prstClr val="black"/>
                </a:solidFill>
                <a:effectLst/>
                <a:uLnTx/>
                <a:uFillTx/>
                <a:latin typeface="Calibri" panose="020F0502020204030204"/>
                <a:ea typeface="+mn-ea"/>
                <a:cs typeface="+mn-cs"/>
              </a:rPr>
              <a:t>Ontschuldigend</a:t>
            </a:r>
            <a:endParaRPr kumimoji="0" lang="nl-NL"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Hart 8">
            <a:extLst>
              <a:ext uri="{FF2B5EF4-FFF2-40B4-BE49-F238E27FC236}">
                <a16:creationId xmlns:a16="http://schemas.microsoft.com/office/drawing/2014/main" id="{51A9D95A-3D35-3401-AFD9-8B62517C81EE}"/>
              </a:ext>
            </a:extLst>
          </p:cNvPr>
          <p:cNvSpPr/>
          <p:nvPr/>
        </p:nvSpPr>
        <p:spPr>
          <a:xfrm>
            <a:off x="8260688" y="2152074"/>
            <a:ext cx="3436666" cy="2690896"/>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prstClr val="black"/>
                </a:solidFill>
                <a:effectLst/>
                <a:uLnTx/>
                <a:uFillTx/>
                <a:latin typeface="Calibri" panose="020F0502020204030204"/>
                <a:ea typeface="+mn-ea"/>
                <a:cs typeface="+mn-cs"/>
              </a:rPr>
              <a:t>Beschikbaar</a:t>
            </a:r>
          </a:p>
        </p:txBody>
      </p:sp>
      <p:pic>
        <p:nvPicPr>
          <p:cNvPr id="12" name="Afbeelding 11" descr="Afbeelding met Graphics, grafische vormgeving, ontwerp&#10;&#10;Automatisch gegenereerde beschrijving">
            <a:extLst>
              <a:ext uri="{FF2B5EF4-FFF2-40B4-BE49-F238E27FC236}">
                <a16:creationId xmlns:a16="http://schemas.microsoft.com/office/drawing/2014/main" id="{D9A8A1E7-0104-53FE-2449-8DB675CC8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1547" y="84905"/>
            <a:ext cx="1761748" cy="1380747"/>
          </a:xfrm>
          <a:prstGeom prst="rect">
            <a:avLst/>
          </a:prstGeom>
        </p:spPr>
      </p:pic>
    </p:spTree>
    <p:extLst>
      <p:ext uri="{BB962C8B-B14F-4D97-AF65-F5344CB8AC3E}">
        <p14:creationId xmlns:p14="http://schemas.microsoft.com/office/powerpoint/2010/main" val="248339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4"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5">
            <a:extLst>
              <a:ext uri="{FF2B5EF4-FFF2-40B4-BE49-F238E27FC236}">
                <a16:creationId xmlns:a16="http://schemas.microsoft.com/office/drawing/2014/main" id="{3DAD86CA-8235-409B-982B-5E7A033E23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7">
            <a:extLst>
              <a:ext uri="{FF2B5EF4-FFF2-40B4-BE49-F238E27FC236}">
                <a16:creationId xmlns:a16="http://schemas.microsoft.com/office/drawing/2014/main" id="{9F234FBA-3501-47B4-AE0C-AA4AFBC8F6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9">
            <a:extLst>
              <a:ext uri="{FF2B5EF4-FFF2-40B4-BE49-F238E27FC236}">
                <a16:creationId xmlns:a16="http://schemas.microsoft.com/office/drawing/2014/main" id="{B5EF893B-0491-416E-9D33-BADE9600792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zoogdier, zebra, buitenshuis, fauna&#10;&#10;Automatisch gegenereerde beschrijving">
            <a:extLst>
              <a:ext uri="{FF2B5EF4-FFF2-40B4-BE49-F238E27FC236}">
                <a16:creationId xmlns:a16="http://schemas.microsoft.com/office/drawing/2014/main" id="{41407FA3-9328-A968-F2C2-23C6EBFE9B3E}"/>
              </a:ext>
            </a:extLst>
          </p:cNvPr>
          <p:cNvPicPr>
            <a:picLocks noChangeAspect="1"/>
          </p:cNvPicPr>
          <p:nvPr/>
        </p:nvPicPr>
        <p:blipFill rotWithShape="1">
          <a:blip r:embed="rId3">
            <a:extLst>
              <a:ext uri="{28A0092B-C50C-407E-A947-70E740481C1C}">
                <a14:useLocalDpi xmlns:a14="http://schemas.microsoft.com/office/drawing/2010/main" val="0"/>
              </a:ext>
            </a:extLst>
          </a:blip>
          <a:srcRect t="14901" b="15493"/>
          <a:stretch/>
        </p:blipFill>
        <p:spPr>
          <a:xfrm>
            <a:off x="838200" y="806772"/>
            <a:ext cx="10515600" cy="4995575"/>
          </a:xfrm>
          <a:prstGeom prst="rect">
            <a:avLst/>
          </a:prstGeom>
        </p:spPr>
      </p:pic>
      <p:cxnSp>
        <p:nvCxnSpPr>
          <p:cNvPr id="77" name="Straight Connector 81">
            <a:extLst>
              <a:ext uri="{FF2B5EF4-FFF2-40B4-BE49-F238E27FC236}">
                <a16:creationId xmlns:a16="http://schemas.microsoft.com/office/drawing/2014/main" id="{469F4FF8-F8B0-4630-BA1B-0D8B324CD5F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F3BE45A2-6485-1D30-3A2C-7A870F653AB3}"/>
              </a:ext>
            </a:extLst>
          </p:cNvPr>
          <p:cNvSpPr txBox="1"/>
          <p:nvPr/>
        </p:nvSpPr>
        <p:spPr>
          <a:xfrm>
            <a:off x="304877" y="-11041"/>
            <a:ext cx="491132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b="1" dirty="0">
                <a:solidFill>
                  <a:schemeClr val="bg1"/>
                </a:solidFill>
                <a:latin typeface="Calibri" panose="020F0502020204030204"/>
              </a:rPr>
              <a:t>Na 2 jaar: d</a:t>
            </a:r>
            <a:r>
              <a:rPr kumimoji="0" lang="nl-NL" sz="3200" b="1" i="0" u="none" strike="noStrike" kern="1200" cap="none" spc="0" normalizeH="0" baseline="0" noProof="0" dirty="0">
                <a:ln>
                  <a:noFill/>
                </a:ln>
                <a:solidFill>
                  <a:schemeClr val="bg1"/>
                </a:solidFill>
                <a:effectLst/>
                <a:uLnTx/>
                <a:uFillTx/>
                <a:latin typeface="Calibri" panose="020F0502020204030204"/>
                <a:ea typeface="+mn-ea"/>
                <a:cs typeface="+mn-cs"/>
              </a:rPr>
              <a:t>e </a:t>
            </a:r>
            <a:r>
              <a:rPr lang="nl-NL" sz="3200" b="1" dirty="0">
                <a:solidFill>
                  <a:schemeClr val="bg1"/>
                </a:solidFill>
                <a:latin typeface="Calibri" panose="020F0502020204030204"/>
              </a:rPr>
              <a:t>ervaringen</a:t>
            </a:r>
            <a:endParaRPr kumimoji="0" lang="nl-NL"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48142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129F4FEF-3F4E-4042-8E6D-C24E201FB31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7E7C2314-6B54-48E1-143E-44446A01890F}"/>
              </a:ext>
            </a:extLst>
          </p:cNvPr>
          <p:cNvSpPr txBox="1"/>
          <p:nvPr/>
        </p:nvSpPr>
        <p:spPr>
          <a:xfrm>
            <a:off x="6731476" y="598037"/>
            <a:ext cx="5105400" cy="2579692"/>
          </a:xfrm>
          <a:prstGeom prst="rect">
            <a:avLst/>
          </a:prstGeom>
        </p:spPr>
        <p:txBody>
          <a:bodyPr vert="horz" lIns="91440" tIns="45720" rIns="91440" bIns="45720" rtlCol="0" anchor="b">
            <a:normAutofit/>
          </a:bodyPr>
          <a:lstStyle/>
          <a:p>
            <a:pPr marL="0" marR="0" lvl="0" indent="0" fontAlgn="auto">
              <a:lnSpc>
                <a:spcPct val="90000"/>
              </a:lnSpc>
              <a:spcBef>
                <a:spcPct val="0"/>
              </a:spcBef>
              <a:spcAft>
                <a:spcPts val="600"/>
              </a:spcAft>
              <a:buClrTx/>
              <a:buSzTx/>
              <a:tabLst/>
              <a:defRPr/>
            </a:pPr>
            <a:r>
              <a:rPr lang="en-US" sz="4400" kern="1200">
                <a:solidFill>
                  <a:schemeClr val="tx1"/>
                </a:solidFill>
                <a:latin typeface="+mj-lt"/>
                <a:ea typeface="+mj-ea"/>
                <a:cs typeface="+mj-cs"/>
              </a:rPr>
              <a:t>Onze</a:t>
            </a:r>
            <a:r>
              <a:rPr kumimoji="0" lang="en-US" sz="4400" b="0" i="0" u="none" strike="noStrike" kern="1200" cap="none" spc="0" normalizeH="0" baseline="0" noProof="0">
                <a:ln>
                  <a:noFill/>
                </a:ln>
                <a:solidFill>
                  <a:schemeClr val="tx1"/>
                </a:solidFill>
                <a:effectLst/>
                <a:uLnTx/>
                <a:uFillTx/>
                <a:latin typeface="+mj-lt"/>
                <a:ea typeface="+mj-ea"/>
                <a:cs typeface="+mj-cs"/>
              </a:rPr>
              <a:t> </a:t>
            </a:r>
            <a:r>
              <a:rPr lang="en-US" sz="4400" kern="1200">
                <a:solidFill>
                  <a:schemeClr val="tx1"/>
                </a:solidFill>
                <a:latin typeface="+mj-lt"/>
                <a:ea typeface="+mj-ea"/>
                <a:cs typeface="+mj-cs"/>
              </a:rPr>
              <a:t>ervaringen na 2 jaar ZeBra</a:t>
            </a: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pic>
        <p:nvPicPr>
          <p:cNvPr id="5" name="Afbeelding 4">
            <a:extLst>
              <a:ext uri="{FF2B5EF4-FFF2-40B4-BE49-F238E27FC236}">
                <a16:creationId xmlns:a16="http://schemas.microsoft.com/office/drawing/2014/main" id="{7ADC9D62-AAB1-4C23-A8C0-02932F25223B}"/>
              </a:ext>
            </a:extLst>
          </p:cNvPr>
          <p:cNvPicPr>
            <a:picLocks noChangeAspect="1"/>
          </p:cNvPicPr>
          <p:nvPr/>
        </p:nvPicPr>
        <p:blipFill rotWithShape="1">
          <a:blip r:embed="rId3"/>
          <a:srcRect l="17365" r="13453" b="1"/>
          <a:stretch/>
        </p:blipFill>
        <p:spPr>
          <a:xfrm>
            <a:off x="20" y="9"/>
            <a:ext cx="6859968" cy="4710013"/>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16" name="Afbeelding 15">
            <a:extLst>
              <a:ext uri="{FF2B5EF4-FFF2-40B4-BE49-F238E27FC236}">
                <a16:creationId xmlns:a16="http://schemas.microsoft.com/office/drawing/2014/main" id="{BB027A55-2298-2C9E-9910-469E8DF59E9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2" b="15016"/>
          <a:stretch/>
        </p:blipFill>
        <p:spPr>
          <a:xfrm>
            <a:off x="441391" y="5372774"/>
            <a:ext cx="2746607" cy="1295444"/>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6" name="Tekstvak 5">
            <a:extLst>
              <a:ext uri="{FF2B5EF4-FFF2-40B4-BE49-F238E27FC236}">
                <a16:creationId xmlns:a16="http://schemas.microsoft.com/office/drawing/2014/main" id="{EF15D378-142A-43C2-9126-6EB23C3C243D}"/>
              </a:ext>
            </a:extLst>
          </p:cNvPr>
          <p:cNvSpPr txBox="1"/>
          <p:nvPr/>
        </p:nvSpPr>
        <p:spPr>
          <a:xfrm>
            <a:off x="6645209" y="3339865"/>
            <a:ext cx="5105400" cy="3052757"/>
          </a:xfrm>
          <a:prstGeom prst="rect">
            <a:avLst/>
          </a:prstGeom>
        </p:spPr>
        <p:txBody>
          <a:bodyPr vert="horz" lIns="91440" tIns="45720" rIns="91440" bIns="45720" rtlCol="0">
            <a:normAutofit/>
          </a:bodyPr>
          <a:lstStyle/>
          <a:p>
            <a:pPr marL="342900" marR="0" lvl="0" indent="-228600" fontAlgn="auto">
              <a:lnSpc>
                <a:spcPct val="90000"/>
              </a:lnSpc>
              <a:spcBef>
                <a:spcPct val="0"/>
              </a:spcBef>
              <a:spcAft>
                <a:spcPts val="600"/>
              </a:spcAft>
              <a:buClrTx/>
              <a:buSzTx/>
              <a:buFont typeface="Arial" panose="020B0604020202020204" pitchFamily="34" charset="0"/>
              <a:buChar char="•"/>
              <a:tabLst/>
              <a:defRPr/>
            </a:pPr>
            <a:r>
              <a:rPr lang="en-US" sz="2000"/>
              <a:t>De ZeBra’s uit de stal, in de wei!</a:t>
            </a:r>
          </a:p>
          <a:p>
            <a:pPr marL="342900" marR="0" lvl="0" indent="-228600" fontAlgn="auto">
              <a:lnSpc>
                <a:spcPct val="90000"/>
              </a:lnSpc>
              <a:spcBef>
                <a:spcPct val="0"/>
              </a:spcBef>
              <a:spcAft>
                <a:spcPts val="600"/>
              </a:spcAft>
              <a:buClrTx/>
              <a:buSzTx/>
              <a:buFont typeface="Arial" panose="020B0604020202020204" pitchFamily="34" charset="0"/>
              <a:buChar char="•"/>
              <a:tabLst/>
              <a:defRPr/>
            </a:pPr>
            <a:r>
              <a:rPr lang="en-US" sz="2000"/>
              <a:t>Schuren mag!</a:t>
            </a:r>
          </a:p>
          <a:p>
            <a:pPr marL="342900" marR="0" lvl="0" indent="-228600" fontAlgn="auto">
              <a:lnSpc>
                <a:spcPct val="90000"/>
              </a:lnSpc>
              <a:spcBef>
                <a:spcPct val="0"/>
              </a:spcBef>
              <a:spcAft>
                <a:spcPts val="600"/>
              </a:spcAft>
              <a:buClrTx/>
              <a:buSzTx/>
              <a:buFont typeface="Arial" panose="020B0604020202020204" pitchFamily="34" charset="0"/>
              <a:buChar char="•"/>
              <a:tabLst/>
              <a:defRPr/>
            </a:pPr>
            <a:r>
              <a:rPr kumimoji="0" lang="en-US" sz="2000" i="0" u="none" strike="noStrike" cap="none" spc="0" normalizeH="0" baseline="0" noProof="0">
                <a:ln>
                  <a:noFill/>
                </a:ln>
                <a:effectLst/>
                <a:uLnTx/>
                <a:uFillTx/>
              </a:rPr>
              <a:t>Doseren</a:t>
            </a:r>
            <a:r>
              <a:rPr kumimoji="0" lang="en-US" sz="2000" i="0" u="none" strike="noStrike" cap="none" spc="0" normalizeH="0" noProof="0">
                <a:ln>
                  <a:noFill/>
                </a:ln>
                <a:effectLst/>
                <a:uLnTx/>
                <a:uFillTx/>
              </a:rPr>
              <a:t> moet!</a:t>
            </a:r>
            <a:endParaRPr lang="en-US" sz="2000"/>
          </a:p>
          <a:p>
            <a:pPr marL="342900" marR="0" lvl="0" indent="-228600" fontAlgn="auto">
              <a:lnSpc>
                <a:spcPct val="90000"/>
              </a:lnSpc>
              <a:spcBef>
                <a:spcPct val="0"/>
              </a:spcBef>
              <a:spcAft>
                <a:spcPts val="600"/>
              </a:spcAft>
              <a:buClrTx/>
              <a:buSzTx/>
              <a:buFont typeface="Arial" panose="020B0604020202020204" pitchFamily="34" charset="0"/>
              <a:buChar char="•"/>
              <a:tabLst/>
              <a:defRPr/>
            </a:pPr>
            <a:r>
              <a:rPr lang="en-US" sz="2000" b="0" baseline="0"/>
              <a:t>Hoe doe je dit?  </a:t>
            </a:r>
          </a:p>
          <a:p>
            <a:pPr marL="342900" marR="0" lvl="0" indent="-228600" fontAlgn="auto">
              <a:lnSpc>
                <a:spcPct val="90000"/>
              </a:lnSpc>
              <a:spcBef>
                <a:spcPct val="0"/>
              </a:spcBef>
              <a:spcAft>
                <a:spcPts val="600"/>
              </a:spcAft>
              <a:buClrTx/>
              <a:buSzTx/>
              <a:buFont typeface="Arial" panose="020B0604020202020204" pitchFamily="34" charset="0"/>
              <a:buChar char="•"/>
              <a:tabLst/>
              <a:defRPr/>
            </a:pPr>
            <a:r>
              <a:rPr lang="en-US" sz="2000" b="0" baseline="0"/>
              <a:t>Wat vraagt het van jongeren en ouders?</a:t>
            </a:r>
          </a:p>
          <a:p>
            <a:pPr marL="342900" marR="0" lvl="0" indent="-228600" fontAlgn="auto">
              <a:lnSpc>
                <a:spcPct val="90000"/>
              </a:lnSpc>
              <a:spcBef>
                <a:spcPct val="0"/>
              </a:spcBef>
              <a:spcAft>
                <a:spcPts val="600"/>
              </a:spcAft>
              <a:buClrTx/>
              <a:buSzTx/>
              <a:buFont typeface="Arial" panose="020B0604020202020204" pitchFamily="34" charset="0"/>
              <a:buChar char="•"/>
              <a:tabLst/>
              <a:defRPr/>
            </a:pPr>
            <a:r>
              <a:rPr lang="en-US" sz="2000" b="0" baseline="0"/>
              <a:t>Wat van </a:t>
            </a:r>
            <a:r>
              <a:rPr lang="en-US" sz="2000"/>
              <a:t>professionals, bestuur, beleid,  onderzoekers? Wennen aan elkaar</a:t>
            </a:r>
          </a:p>
          <a:p>
            <a:pPr marL="342900" marR="0" lvl="0" indent="-228600" fontAlgn="auto">
              <a:lnSpc>
                <a:spcPct val="90000"/>
              </a:lnSpc>
              <a:spcBef>
                <a:spcPct val="0"/>
              </a:spcBef>
              <a:spcAft>
                <a:spcPts val="600"/>
              </a:spcAft>
              <a:buClrTx/>
              <a:buSzTx/>
              <a:buFont typeface="Arial" panose="020B0604020202020204" pitchFamily="34" charset="0"/>
              <a:buChar char="•"/>
              <a:tabLst/>
              <a:defRPr/>
            </a:pPr>
            <a:r>
              <a:rPr kumimoji="0" lang="en-US" sz="2000" i="0" u="none" strike="noStrike" cap="none" spc="0" normalizeH="0" noProof="0">
                <a:ln>
                  <a:noFill/>
                </a:ln>
                <a:effectLst/>
                <a:uLnTx/>
                <a:uFillTx/>
              </a:rPr>
              <a:t>Gelijkwaardigheid door houding en gespreksvaardigheden.</a:t>
            </a:r>
            <a:endParaRPr kumimoji="0" lang="en-US" sz="2000" b="0" i="0" u="none" strike="noStrike" cap="none" spc="0" normalizeH="0" baseline="0" noProof="0">
              <a:ln>
                <a:noFill/>
              </a:ln>
              <a:effectLst/>
              <a:uLnTx/>
              <a:uFillTx/>
            </a:endParaRPr>
          </a:p>
        </p:txBody>
      </p:sp>
    </p:spTree>
    <p:extLst>
      <p:ext uri="{BB962C8B-B14F-4D97-AF65-F5344CB8AC3E}">
        <p14:creationId xmlns:p14="http://schemas.microsoft.com/office/powerpoint/2010/main" val="409998692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D11DA24-E8EE-04F5-3E77-647511BC0831}"/>
              </a:ext>
            </a:extLst>
          </p:cNvPr>
          <p:cNvSpPr txBox="1"/>
          <p:nvPr/>
        </p:nvSpPr>
        <p:spPr>
          <a:xfrm>
            <a:off x="2487231" y="369780"/>
            <a:ext cx="7217537"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400" b="0" i="0" u="none" strike="noStrike" kern="1200" cap="none" spc="0" normalizeH="0" baseline="0" noProof="0">
                <a:ln>
                  <a:noFill/>
                </a:ln>
                <a:solidFill>
                  <a:srgbClr val="D7B003"/>
                </a:solidFill>
                <a:effectLst/>
                <a:uLnTx/>
                <a:uFillTx/>
                <a:latin typeface="Univia Pro" panose="00000500000000000000" pitchFamily="50" charset="0"/>
                <a:ea typeface="+mn-ea"/>
                <a:cs typeface="Segoe UI" panose="020B0502040204020203" pitchFamily="34" charset="0"/>
              </a:rPr>
              <a:t>De </a:t>
            </a:r>
            <a:r>
              <a:rPr lang="nl-NL" sz="4400">
                <a:solidFill>
                  <a:srgbClr val="D7B003"/>
                </a:solidFill>
                <a:latin typeface="Univia Pro" panose="00000500000000000000" pitchFamily="50" charset="0"/>
                <a:cs typeface="Segoe UI" panose="020B0502040204020203" pitchFamily="34" charset="0"/>
              </a:rPr>
              <a:t>puzzel: ieder een stukje</a:t>
            </a:r>
            <a:endParaRPr kumimoji="0" lang="nl-NL" sz="4400" b="0" i="0" u="none" strike="noStrike" kern="1200" cap="none" spc="0" normalizeH="0" baseline="0" noProof="0" dirty="0">
              <a:ln>
                <a:noFill/>
              </a:ln>
              <a:solidFill>
                <a:srgbClr val="D7B003"/>
              </a:solidFill>
              <a:effectLst/>
              <a:uLnTx/>
              <a:uFillTx/>
              <a:latin typeface="Univia Pro" panose="00000500000000000000" pitchFamily="50" charset="0"/>
              <a:ea typeface="+mn-ea"/>
              <a:cs typeface="+mn-cs"/>
            </a:endParaRPr>
          </a:p>
        </p:txBody>
      </p:sp>
      <p:pic>
        <p:nvPicPr>
          <p:cNvPr id="7" name="Afbeelding 6">
            <a:extLst>
              <a:ext uri="{FF2B5EF4-FFF2-40B4-BE49-F238E27FC236}">
                <a16:creationId xmlns:a16="http://schemas.microsoft.com/office/drawing/2014/main" id="{6DCA5C3E-A781-2246-DDDC-10F6AB9CA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1090" y="130930"/>
            <a:ext cx="1761748" cy="1380747"/>
          </a:xfrm>
          <a:prstGeom prst="rect">
            <a:avLst/>
          </a:prstGeom>
        </p:spPr>
      </p:pic>
      <p:pic>
        <p:nvPicPr>
          <p:cNvPr id="8" name="Afbeelding 7" descr="Afbeelding met Kleurrijkheid, creativiteit&#10;&#10;Automatisch gegenereerde beschrijving">
            <a:extLst>
              <a:ext uri="{FF2B5EF4-FFF2-40B4-BE49-F238E27FC236}">
                <a16:creationId xmlns:a16="http://schemas.microsoft.com/office/drawing/2014/main" id="{EA29EEE8-6775-52E0-57CE-080223B138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509" y="1226932"/>
            <a:ext cx="5282601" cy="5282601"/>
          </a:xfrm>
          <a:prstGeom prst="rect">
            <a:avLst/>
          </a:prstGeom>
        </p:spPr>
      </p:pic>
      <p:pic>
        <p:nvPicPr>
          <p:cNvPr id="10" name="Afbeelding 9" descr="Afbeelding met Kleurrijkheid, patroon, Lila, inpakpapier&#10;&#10;Automatisch gegenereerde beschrijving">
            <a:extLst>
              <a:ext uri="{FF2B5EF4-FFF2-40B4-BE49-F238E27FC236}">
                <a16:creationId xmlns:a16="http://schemas.microsoft.com/office/drawing/2014/main" id="{C8A663A2-27C8-3749-CDCE-B9304E54D7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8895" y="1628965"/>
            <a:ext cx="4478537" cy="4478537"/>
          </a:xfrm>
          <a:prstGeom prst="rect">
            <a:avLst/>
          </a:prstGeom>
        </p:spPr>
      </p:pic>
    </p:spTree>
    <p:extLst>
      <p:ext uri="{BB962C8B-B14F-4D97-AF65-F5344CB8AC3E}">
        <p14:creationId xmlns:p14="http://schemas.microsoft.com/office/powerpoint/2010/main" val="1713970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fbeelding 1">
            <a:extLst>
              <a:ext uri="{FF2B5EF4-FFF2-40B4-BE49-F238E27FC236}">
                <a16:creationId xmlns:a16="http://schemas.microsoft.com/office/drawing/2014/main" id="{78F8E611-81F8-9CEB-714B-B060C42A49D6}"/>
              </a:ext>
            </a:extLst>
          </p:cNvPr>
          <p:cNvPicPr>
            <a:picLocks noChangeAspect="1"/>
          </p:cNvPicPr>
          <p:nvPr/>
        </p:nvPicPr>
        <p:blipFill rotWithShape="1">
          <a:blip r:embed="rId3"/>
          <a:srcRect t="4239" r="-1" b="21517"/>
          <a:stretch/>
        </p:blipFill>
        <p:spPr>
          <a:xfrm>
            <a:off x="736146" y="643467"/>
            <a:ext cx="10719708" cy="557106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302177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sp useBgFill="1">
        <p:nvSpPr>
          <p:cNvPr id="66" name="Rectangle 40">
            <a:extLst>
              <a:ext uri="{FF2B5EF4-FFF2-40B4-BE49-F238E27FC236}">
                <a16:creationId xmlns:a16="http://schemas.microsoft.com/office/drawing/2014/main" id="{E18F6E8B-15ED-43C7-94BA-91549A651C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EF15D378-142A-43C2-9126-6EB23C3C243D}"/>
              </a:ext>
            </a:extLst>
          </p:cNvPr>
          <p:cNvSpPr txBox="1"/>
          <p:nvPr/>
        </p:nvSpPr>
        <p:spPr>
          <a:xfrm>
            <a:off x="718558" y="2274829"/>
            <a:ext cx="5841887" cy="3821171"/>
          </a:xfrm>
          <a:prstGeom prst="rect">
            <a:avLst/>
          </a:prstGeom>
        </p:spPr>
        <p:txBody>
          <a:bodyPr vert="horz" lIns="91440" tIns="45720" rIns="91440" bIns="45720" rtlCol="0" anchor="t">
            <a:normAutofit fontScale="85000" lnSpcReduction="10000"/>
          </a:bodyPr>
          <a:lstStyle/>
          <a:p>
            <a:pPr lvl="0" algn="ctr">
              <a:lnSpc>
                <a:spcPct val="140000"/>
              </a:lnSpc>
              <a:spcBef>
                <a:spcPct val="0"/>
              </a:spcBef>
              <a:spcAft>
                <a:spcPts val="600"/>
              </a:spcAft>
              <a:defRPr/>
            </a:pPr>
            <a:r>
              <a:rPr lang="en-US" sz="2600" noProof="0">
                <a:solidFill>
                  <a:prstClr val="black"/>
                </a:solidFill>
                <a:latin typeface="Univia Pro" panose="00000500000000000000" pitchFamily="50" charset="0"/>
              </a:rPr>
              <a:t/>
            </a:r>
            <a:br>
              <a:rPr lang="en-US" sz="2600" noProof="0">
                <a:solidFill>
                  <a:prstClr val="black"/>
                </a:solidFill>
                <a:latin typeface="Univia Pro" panose="00000500000000000000" pitchFamily="50" charset="0"/>
              </a:rPr>
            </a:br>
            <a:r>
              <a:rPr lang="en-US" sz="2600" noProof="0">
                <a:solidFill>
                  <a:prstClr val="black"/>
                </a:solidFill>
                <a:latin typeface="Univia Pro" panose="00000500000000000000" pitchFamily="50" charset="0"/>
              </a:rPr>
              <a:t>‘</a:t>
            </a:r>
            <a:r>
              <a:rPr lang="en-US" sz="4400" i="1">
                <a:solidFill>
                  <a:prstClr val="black"/>
                </a:solidFill>
                <a:latin typeface="Univia Pro" panose="00000500000000000000" pitchFamily="50" charset="0"/>
              </a:rPr>
              <a:t>O</a:t>
            </a:r>
            <a:r>
              <a:rPr lang="en-US" sz="4400" i="1" noProof="0">
                <a:solidFill>
                  <a:prstClr val="black"/>
                </a:solidFill>
                <a:latin typeface="Univia Pro" panose="00000500000000000000" pitchFamily="50" charset="0"/>
              </a:rPr>
              <a:t>ver </a:t>
            </a:r>
            <a:r>
              <a:rPr lang="en-US" sz="4400" i="1" noProof="0" err="1">
                <a:solidFill>
                  <a:prstClr val="black"/>
                </a:solidFill>
                <a:latin typeface="Univia Pro" panose="00000500000000000000" pitchFamily="50" charset="0"/>
              </a:rPr>
              <a:t>gelijkwaardig</a:t>
            </a:r>
            <a:r>
              <a:rPr lang="en-US" sz="4400" i="1" noProof="0">
                <a:solidFill>
                  <a:prstClr val="black"/>
                </a:solidFill>
                <a:latin typeface="Univia Pro" panose="00000500000000000000" pitchFamily="50" charset="0"/>
              </a:rPr>
              <a:t> samenwerken’</a:t>
            </a:r>
          </a:p>
          <a:p>
            <a:pPr lvl="0" algn="ctr">
              <a:lnSpc>
                <a:spcPct val="140000"/>
              </a:lnSpc>
              <a:spcBef>
                <a:spcPct val="0"/>
              </a:spcBef>
              <a:spcAft>
                <a:spcPts val="600"/>
              </a:spcAft>
              <a:defRPr/>
            </a:pPr>
            <a:r>
              <a:rPr kumimoji="0" lang="en-US" sz="2600" i="1" u="none" strike="noStrike" kern="1200" cap="none" spc="0" normalizeH="0" baseline="0" noProof="0">
                <a:ln>
                  <a:noFill/>
                </a:ln>
                <a:solidFill>
                  <a:prstClr val="black"/>
                </a:solidFill>
                <a:effectLst/>
                <a:uLnTx/>
                <a:uFillTx/>
                <a:latin typeface="Univia Pro Medium" panose="00000600000000000000" pitchFamily="50" charset="0"/>
              </a:rPr>
              <a:t>Vanuit het JOP</a:t>
            </a:r>
            <a:endParaRPr kumimoji="0" lang="en-US" sz="2600" i="1" u="none" strike="noStrike" kern="1200" cap="none" spc="0" normalizeH="0" baseline="0" noProof="0" dirty="0">
              <a:ln>
                <a:noFill/>
              </a:ln>
              <a:solidFill>
                <a:prstClr val="black"/>
              </a:solidFill>
              <a:effectLst/>
              <a:uLnTx/>
              <a:uFillTx/>
              <a:latin typeface="Univia Pro Medium" panose="00000600000000000000" pitchFamily="50" charset="0"/>
            </a:endParaRPr>
          </a:p>
          <a:p>
            <a:pPr marL="0" marR="0" lvl="0" indent="0" algn="ctr" defTabSz="914400" rtl="0" eaLnBrk="1" fontAlgn="auto" latinLnBrk="0" hangingPunct="1">
              <a:lnSpc>
                <a:spcPct val="170000"/>
              </a:lnSpc>
              <a:spcBef>
                <a:spcPct val="0"/>
              </a:spcBef>
              <a:spcAft>
                <a:spcPts val="600"/>
              </a:spcAft>
              <a:buClrTx/>
              <a:buSzTx/>
              <a:buFontTx/>
              <a:buNone/>
              <a:tabLst/>
              <a:defRPr/>
            </a:pPr>
            <a:r>
              <a:rPr lang="en-US" sz="1700" b="1">
                <a:solidFill>
                  <a:prstClr val="black"/>
                </a:solidFill>
                <a:latin typeface="Univia Pro" panose="00000500000000000000" pitchFamily="50" charset="0"/>
              </a:rPr>
              <a:t/>
            </a:r>
            <a:br>
              <a:rPr lang="en-US" sz="1700" b="1">
                <a:solidFill>
                  <a:prstClr val="black"/>
                </a:solidFill>
                <a:latin typeface="Univia Pro" panose="00000500000000000000" pitchFamily="50" charset="0"/>
              </a:rPr>
            </a:br>
            <a:r>
              <a:rPr lang="en-US" sz="1700" b="1">
                <a:solidFill>
                  <a:prstClr val="black"/>
                </a:solidFill>
                <a:latin typeface="Univia Pro" panose="00000500000000000000" pitchFamily="50" charset="0"/>
              </a:rPr>
              <a:t>27 juni 2024</a:t>
            </a:r>
          </a:p>
          <a:p>
            <a:pPr marL="0" marR="0" lvl="0" indent="0" algn="ctr" defTabSz="914400" rtl="0" eaLnBrk="1" fontAlgn="auto" latinLnBrk="0" hangingPunct="1">
              <a:lnSpc>
                <a:spcPct val="170000"/>
              </a:lnSpc>
              <a:spcBef>
                <a:spcPct val="0"/>
              </a:spcBef>
              <a:spcAft>
                <a:spcPts val="600"/>
              </a:spcAft>
              <a:buClrTx/>
              <a:buSzTx/>
              <a:buFontTx/>
              <a:buNone/>
              <a:tabLst/>
              <a:defRPr/>
            </a:pPr>
            <a:r>
              <a:rPr kumimoji="0" lang="en-US" sz="1700" b="1" i="0" u="none" strike="noStrike" kern="1200" cap="none" spc="0" normalizeH="0" baseline="0" noProof="0">
                <a:ln>
                  <a:noFill/>
                </a:ln>
                <a:solidFill>
                  <a:prstClr val="black"/>
                </a:solidFill>
                <a:effectLst/>
                <a:uLnTx/>
                <a:uFillTx/>
                <a:latin typeface="Univia Pro" panose="00000500000000000000" pitchFamily="50" charset="0"/>
              </a:rPr>
              <a:t>Sjoek de Vries</a:t>
            </a:r>
            <a:endParaRPr kumimoji="0" lang="en-US" sz="1700" b="1" i="0" u="none" strike="noStrike" kern="1200" cap="none" spc="0" normalizeH="0" baseline="0" noProof="0" dirty="0">
              <a:ln>
                <a:noFill/>
              </a:ln>
              <a:solidFill>
                <a:prstClr val="black"/>
              </a:solidFill>
              <a:effectLst/>
              <a:uLnTx/>
              <a:uFillTx/>
              <a:latin typeface="Univia Pro" panose="00000500000000000000" pitchFamily="50" charset="0"/>
            </a:endParaRPr>
          </a:p>
        </p:txBody>
      </p:sp>
      <p:grpSp>
        <p:nvGrpSpPr>
          <p:cNvPr id="67" name="Group 42">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4" name="Rectangle 43">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9" name="Rectangle 47">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49">
            <a:extLst>
              <a:ext uri="{FF2B5EF4-FFF2-40B4-BE49-F238E27FC236}">
                <a16:creationId xmlns:a16="http://schemas.microsoft.com/office/drawing/2014/main" id="{B089A89A-1E9C-4761-9DFF-53C275FBF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Afbeelding 13">
            <a:extLst>
              <a:ext uri="{FF2B5EF4-FFF2-40B4-BE49-F238E27FC236}">
                <a16:creationId xmlns:a16="http://schemas.microsoft.com/office/drawing/2014/main" id="{7B9E43E1-104D-F75B-9572-861FD352B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190" y="227937"/>
            <a:ext cx="2974796" cy="3058957"/>
          </a:xfrm>
          <a:prstGeom prst="rect">
            <a:avLst/>
          </a:prstGeom>
        </p:spPr>
      </p:pic>
      <p:pic>
        <p:nvPicPr>
          <p:cNvPr id="16" name="Afbeelding 15">
            <a:extLst>
              <a:ext uri="{FF2B5EF4-FFF2-40B4-BE49-F238E27FC236}">
                <a16:creationId xmlns:a16="http://schemas.microsoft.com/office/drawing/2014/main" id="{BB027A55-2298-2C9E-9910-469E8DF59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759" y="3624022"/>
            <a:ext cx="4721362" cy="2624333"/>
          </a:xfrm>
          <a:prstGeom prst="rect">
            <a:avLst/>
          </a:prstGeom>
        </p:spPr>
      </p:pic>
      <p:sp>
        <p:nvSpPr>
          <p:cNvPr id="2" name="Tekstvak 1">
            <a:extLst>
              <a:ext uri="{FF2B5EF4-FFF2-40B4-BE49-F238E27FC236}">
                <a16:creationId xmlns:a16="http://schemas.microsoft.com/office/drawing/2014/main" id="{7E7C2314-6B54-48E1-143E-44446A01890F}"/>
              </a:ext>
            </a:extLst>
          </p:cNvPr>
          <p:cNvSpPr txBox="1"/>
          <p:nvPr/>
        </p:nvSpPr>
        <p:spPr>
          <a:xfrm>
            <a:off x="442782" y="827644"/>
            <a:ext cx="634825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a:ln>
                  <a:noFill/>
                </a:ln>
                <a:solidFill>
                  <a:srgbClr val="D7B003"/>
                </a:solidFill>
                <a:effectLst/>
                <a:uLnTx/>
                <a:uFillTx/>
                <a:latin typeface="Stencil" panose="040409050D0802020404" pitchFamily="82" charset="0"/>
              </a:rPr>
              <a:t>Onderzoekscafé Fontys</a:t>
            </a:r>
            <a:endParaRPr kumimoji="0" lang="nl-NL" sz="4400" b="1" i="0" u="none" strike="noStrike" kern="1200" cap="none" spc="0" normalizeH="0" baseline="0" noProof="0" dirty="0">
              <a:ln>
                <a:noFill/>
              </a:ln>
              <a:solidFill>
                <a:srgbClr val="D7B003"/>
              </a:solidFill>
              <a:effectLst/>
              <a:uLnTx/>
              <a:uFillTx/>
              <a:latin typeface="Stencil" panose="040409050D0802020404" pitchFamily="82" charset="0"/>
            </a:endParaRPr>
          </a:p>
        </p:txBody>
      </p:sp>
      <p:pic>
        <p:nvPicPr>
          <p:cNvPr id="7" name="Afbeelding 6">
            <a:extLst>
              <a:ext uri="{FF2B5EF4-FFF2-40B4-BE49-F238E27FC236}">
                <a16:creationId xmlns:a16="http://schemas.microsoft.com/office/drawing/2014/main" id="{1DE913F2-3B9C-B9F0-C49D-93D47761CC77}"/>
              </a:ext>
            </a:extLst>
          </p:cNvPr>
          <p:cNvPicPr>
            <a:picLocks noChangeAspect="1"/>
          </p:cNvPicPr>
          <p:nvPr/>
        </p:nvPicPr>
        <p:blipFill>
          <a:blip r:embed="rId5"/>
          <a:stretch>
            <a:fillRect/>
          </a:stretch>
        </p:blipFill>
        <p:spPr>
          <a:xfrm>
            <a:off x="7885287" y="257770"/>
            <a:ext cx="2897976" cy="2979964"/>
          </a:xfrm>
          <a:prstGeom prst="rect">
            <a:avLst/>
          </a:prstGeom>
        </p:spPr>
      </p:pic>
      <p:sp>
        <p:nvSpPr>
          <p:cNvPr id="8" name="Tekstvak 7">
            <a:extLst>
              <a:ext uri="{FF2B5EF4-FFF2-40B4-BE49-F238E27FC236}">
                <a16:creationId xmlns:a16="http://schemas.microsoft.com/office/drawing/2014/main" id="{DD51C4D6-E5BA-4140-3800-1D2A804BDF6C}"/>
              </a:ext>
            </a:extLst>
          </p:cNvPr>
          <p:cNvSpPr txBox="1"/>
          <p:nvPr/>
        </p:nvSpPr>
        <p:spPr>
          <a:xfrm>
            <a:off x="7998354" y="796083"/>
            <a:ext cx="2632357" cy="190077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altLang="nl-NL" sz="1600" b="1" i="0" u="none" strike="noStrike" kern="1200" cap="none" spc="0" normalizeH="0" baseline="0" noProof="0" dirty="0">
                <a:ln>
                  <a:noFill/>
                </a:ln>
                <a:solidFill>
                  <a:prstClr val="white"/>
                </a:solidFill>
                <a:effectLst/>
                <a:uLnTx/>
                <a:uFillTx/>
                <a:latin typeface="Univia Pro" panose="00000500000000000000" pitchFamily="50" charset="0"/>
                <a:ea typeface="Arial" panose="020B0604020202020204" pitchFamily="34" charset="0"/>
                <a:cs typeface="Times New Roman" panose="02020603050405020304" pitchFamily="18" charset="0"/>
              </a:rPr>
              <a:t>Goede en passende jeugdhulp bestaat alleen met ouders en jongeren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altLang="nl-NL" sz="1600" b="1" i="0" u="none" strike="noStrike" kern="1200" cap="none" spc="0" normalizeH="0" baseline="0" noProof="0" dirty="0">
                <a:ln>
                  <a:noFill/>
                </a:ln>
                <a:solidFill>
                  <a:prstClr val="white"/>
                </a:solidFill>
                <a:effectLst/>
                <a:uLnTx/>
                <a:uFillTx/>
                <a:latin typeface="Univia Pro" panose="00000500000000000000" pitchFamily="50" charset="0"/>
                <a:ea typeface="Arial" panose="020B0604020202020204" pitchFamily="34" charset="0"/>
                <a:cs typeface="Times New Roman" panose="02020603050405020304" pitchFamily="18" charset="0"/>
              </a:rPr>
              <a:t>als gelijkwaardige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altLang="nl-NL" sz="1600" b="1" i="0" u="none" strike="noStrike" kern="1200" cap="none" spc="0" normalizeH="0" baseline="0" noProof="0" dirty="0">
                <a:ln>
                  <a:noFill/>
                </a:ln>
                <a:solidFill>
                  <a:prstClr val="white"/>
                </a:solidFill>
                <a:effectLst/>
                <a:uLnTx/>
                <a:uFillTx/>
                <a:latin typeface="Univia Pro" panose="00000500000000000000" pitchFamily="50" charset="0"/>
                <a:ea typeface="Arial" panose="020B0604020202020204" pitchFamily="34" charset="0"/>
                <a:cs typeface="Times New Roman" panose="02020603050405020304" pitchFamily="18" charset="0"/>
              </a:rPr>
              <a:t>partner!</a:t>
            </a:r>
            <a:endParaRPr kumimoji="0" lang="nl-NL"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15830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sp useBgFill="1">
        <p:nvSpPr>
          <p:cNvPr id="66" name="Rectangle 40">
            <a:extLst>
              <a:ext uri="{FF2B5EF4-FFF2-40B4-BE49-F238E27FC236}">
                <a16:creationId xmlns:a16="http://schemas.microsoft.com/office/drawing/2014/main" id="{E18F6E8B-15ED-43C7-94BA-91549A651C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42">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4" name="Rectangle 43">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9" name="Rectangle 47">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49">
            <a:extLst>
              <a:ext uri="{FF2B5EF4-FFF2-40B4-BE49-F238E27FC236}">
                <a16:creationId xmlns:a16="http://schemas.microsoft.com/office/drawing/2014/main" id="{B089A89A-1E9C-4761-9DFF-53C275FBF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1DE913F2-3B9C-B9F0-C49D-93D47761CC77}"/>
              </a:ext>
            </a:extLst>
          </p:cNvPr>
          <p:cNvPicPr>
            <a:picLocks noChangeAspect="1"/>
          </p:cNvPicPr>
          <p:nvPr/>
        </p:nvPicPr>
        <p:blipFill>
          <a:blip r:embed="rId3"/>
          <a:stretch>
            <a:fillRect/>
          </a:stretch>
        </p:blipFill>
        <p:spPr>
          <a:xfrm>
            <a:off x="1732153" y="257770"/>
            <a:ext cx="8516589" cy="8757536"/>
          </a:xfrm>
          <a:prstGeom prst="rect">
            <a:avLst/>
          </a:prstGeom>
        </p:spPr>
      </p:pic>
      <p:sp>
        <p:nvSpPr>
          <p:cNvPr id="2" name="Tekstvak 1">
            <a:extLst>
              <a:ext uri="{FF2B5EF4-FFF2-40B4-BE49-F238E27FC236}">
                <a16:creationId xmlns:a16="http://schemas.microsoft.com/office/drawing/2014/main" id="{7E7C2314-6B54-48E1-143E-44446A01890F}"/>
              </a:ext>
            </a:extLst>
          </p:cNvPr>
          <p:cNvSpPr txBox="1"/>
          <p:nvPr/>
        </p:nvSpPr>
        <p:spPr>
          <a:xfrm>
            <a:off x="2334979" y="257135"/>
            <a:ext cx="76355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400" b="1" i="0" u="none" strike="noStrike" kern="1200" cap="none" spc="0" normalizeH="0" baseline="0" noProof="0">
                <a:ln>
                  <a:noFill/>
                </a:ln>
                <a:solidFill>
                  <a:srgbClr val="D7B003"/>
                </a:solidFill>
                <a:effectLst/>
                <a:uLnTx/>
                <a:uFillTx/>
                <a:latin typeface="Stencil" panose="040409050D0802020404" pitchFamily="82" charset="0"/>
              </a:rPr>
              <a:t>Onderzoekscafé Fontys</a:t>
            </a:r>
            <a:endParaRPr kumimoji="0" lang="nl-NL" sz="4400" b="1" i="0" u="none" strike="noStrike" kern="1200" cap="none" spc="0" normalizeH="0" baseline="0" noProof="0" dirty="0">
              <a:ln>
                <a:noFill/>
              </a:ln>
              <a:solidFill>
                <a:srgbClr val="D7B003"/>
              </a:solidFill>
              <a:effectLst/>
              <a:uLnTx/>
              <a:uFillTx/>
              <a:latin typeface="Stencil" panose="040409050D0802020404" pitchFamily="82" charset="0"/>
            </a:endParaRPr>
          </a:p>
        </p:txBody>
      </p:sp>
      <p:sp>
        <p:nvSpPr>
          <p:cNvPr id="6" name="Tekstvak 5">
            <a:extLst>
              <a:ext uri="{FF2B5EF4-FFF2-40B4-BE49-F238E27FC236}">
                <a16:creationId xmlns:a16="http://schemas.microsoft.com/office/drawing/2014/main" id="{EF15D378-142A-43C2-9126-6EB23C3C243D}"/>
              </a:ext>
            </a:extLst>
          </p:cNvPr>
          <p:cNvSpPr txBox="1"/>
          <p:nvPr/>
        </p:nvSpPr>
        <p:spPr>
          <a:xfrm>
            <a:off x="2267819" y="1883220"/>
            <a:ext cx="7118678" cy="4307608"/>
          </a:xfrm>
          <a:prstGeom prst="rect">
            <a:avLst/>
          </a:prstGeom>
        </p:spPr>
        <p:txBody>
          <a:bodyPr vert="horz" lIns="91440" tIns="45720" rIns="91440" bIns="45720" rtlCol="0" anchor="t">
            <a:normAutofit/>
          </a:bodyPr>
          <a:lstStyle/>
          <a:p>
            <a:pPr lvl="0" algn="ctr">
              <a:lnSpc>
                <a:spcPct val="140000"/>
              </a:lnSpc>
              <a:spcBef>
                <a:spcPct val="0"/>
              </a:spcBef>
              <a:spcAft>
                <a:spcPts val="600"/>
              </a:spcAft>
              <a:defRPr/>
            </a:pPr>
            <a:r>
              <a:rPr lang="en-US" sz="5400" b="1">
                <a:solidFill>
                  <a:schemeClr val="bg1"/>
                </a:solidFill>
                <a:latin typeface="Univia Pro" panose="00000500000000000000" pitchFamily="50" charset="0"/>
              </a:rPr>
              <a:t>En nu?</a:t>
            </a:r>
            <a:endParaRPr kumimoji="0" lang="en-US" sz="5400" b="1" i="0" u="none" strike="noStrike" kern="1200" cap="none" spc="0" normalizeH="0" baseline="0" noProof="0">
              <a:ln>
                <a:noFill/>
              </a:ln>
              <a:solidFill>
                <a:schemeClr val="bg1"/>
              </a:solidFill>
              <a:effectLst/>
              <a:uLnTx/>
              <a:uFillTx/>
              <a:latin typeface="Univia Pro" panose="00000500000000000000" pitchFamily="50" charset="0"/>
            </a:endParaRPr>
          </a:p>
          <a:p>
            <a:pPr lvl="0" algn="ctr">
              <a:lnSpc>
                <a:spcPct val="140000"/>
              </a:lnSpc>
              <a:spcBef>
                <a:spcPct val="0"/>
              </a:spcBef>
              <a:spcAft>
                <a:spcPts val="600"/>
              </a:spcAft>
              <a:defRPr/>
            </a:pPr>
            <a:endParaRPr lang="en-US" sz="800" b="1">
              <a:solidFill>
                <a:prstClr val="black"/>
              </a:solidFill>
              <a:latin typeface="Univia Pro" panose="00000500000000000000" pitchFamily="50" charset="0"/>
            </a:endParaRPr>
          </a:p>
          <a:p>
            <a:pPr lvl="0" algn="ctr">
              <a:lnSpc>
                <a:spcPct val="140000"/>
              </a:lnSpc>
              <a:spcBef>
                <a:spcPct val="0"/>
              </a:spcBef>
              <a:spcAft>
                <a:spcPts val="600"/>
              </a:spcAft>
              <a:defRPr/>
            </a:pPr>
            <a:r>
              <a:rPr kumimoji="0" lang="en-US" sz="3200" b="1" i="0" u="none" strike="noStrike" kern="1200" cap="none" spc="0" normalizeH="0" baseline="0" noProof="0">
                <a:ln>
                  <a:noFill/>
                </a:ln>
                <a:solidFill>
                  <a:srgbClr val="631D38"/>
                </a:solidFill>
                <a:effectLst>
                  <a:outerShdw blurRad="38100" dist="38100" dir="2700000" algn="tl">
                    <a:srgbClr val="000000">
                      <a:alpha val="43137"/>
                    </a:srgbClr>
                  </a:outerShdw>
                </a:effectLst>
                <a:uLnTx/>
                <a:uFillTx/>
                <a:latin typeface="Univia Pro" panose="00000500000000000000" pitchFamily="50" charset="0"/>
              </a:rPr>
              <a:t>Ouders</a:t>
            </a:r>
            <a:r>
              <a:rPr kumimoji="0" lang="en-US" sz="3200" b="1" i="0" u="none" strike="noStrike" kern="1200" cap="none" spc="0" normalizeH="0" baseline="0" noProof="0">
                <a:ln>
                  <a:noFill/>
                </a:ln>
                <a:solidFill>
                  <a:prstClr val="black"/>
                </a:solidFill>
                <a:effectLst/>
                <a:uLnTx/>
                <a:uFillTx/>
                <a:latin typeface="Univia Pro" panose="00000500000000000000" pitchFamily="50" charset="0"/>
              </a:rPr>
              <a:t> </a:t>
            </a:r>
          </a:p>
          <a:p>
            <a:pPr lvl="0" algn="ctr">
              <a:lnSpc>
                <a:spcPct val="140000"/>
              </a:lnSpc>
              <a:spcBef>
                <a:spcPct val="0"/>
              </a:spcBef>
              <a:spcAft>
                <a:spcPts val="600"/>
              </a:spcAft>
              <a:defRPr/>
            </a:pPr>
            <a:r>
              <a:rPr kumimoji="0" lang="en-US" sz="3200" b="1" i="0" u="none" strike="noStrike" kern="1200" cap="none" spc="0" normalizeH="0" baseline="0" noProof="0">
                <a:ln>
                  <a:noFill/>
                </a:ln>
                <a:solidFill>
                  <a:prstClr val="black"/>
                </a:solidFill>
                <a:effectLst/>
                <a:uLnTx/>
                <a:uFillTx/>
                <a:latin typeface="Univia Pro" panose="00000500000000000000" pitchFamily="50" charset="0"/>
              </a:rPr>
              <a:t>hebben</a:t>
            </a:r>
            <a:r>
              <a:rPr kumimoji="0" lang="en-US" sz="3200" b="1" i="0" u="none" strike="noStrike" kern="1200" cap="none" spc="0" normalizeH="0" noProof="0">
                <a:ln>
                  <a:noFill/>
                </a:ln>
                <a:solidFill>
                  <a:prstClr val="black"/>
                </a:solidFill>
                <a:effectLst/>
                <a:uLnTx/>
                <a:uFillTx/>
                <a:latin typeface="Univia Pro" panose="00000500000000000000" pitchFamily="50" charset="0"/>
              </a:rPr>
              <a:t> evenveel expertise als </a:t>
            </a:r>
            <a:r>
              <a:rPr kumimoji="0" lang="en-US" sz="3200" b="1" i="0" u="none" strike="noStrike" kern="1200" cap="none" spc="0" normalizeH="0" noProof="0">
                <a:ln>
                  <a:noFill/>
                </a:ln>
                <a:solidFill>
                  <a:srgbClr val="631D38"/>
                </a:solidFill>
                <a:effectLst>
                  <a:outerShdw blurRad="38100" dist="38100" dir="2700000" algn="tl">
                    <a:srgbClr val="000000">
                      <a:alpha val="43137"/>
                    </a:srgbClr>
                  </a:outerShdw>
                </a:effectLst>
                <a:uLnTx/>
                <a:uFillTx/>
                <a:latin typeface="Univia Pro" panose="00000500000000000000" pitchFamily="50" charset="0"/>
              </a:rPr>
              <a:t>professionals</a:t>
            </a:r>
            <a:endParaRPr kumimoji="0" lang="en-US" sz="3200" b="1" i="0" u="none" strike="noStrike" kern="1200" cap="none" spc="0" normalizeH="0" baseline="0" noProof="0" dirty="0">
              <a:ln>
                <a:noFill/>
              </a:ln>
              <a:solidFill>
                <a:prstClr val="black"/>
              </a:solidFill>
              <a:effectLst/>
              <a:uLnTx/>
              <a:uFillTx/>
              <a:latin typeface="Univia Pro" panose="00000500000000000000" pitchFamily="50" charset="0"/>
            </a:endParaRPr>
          </a:p>
        </p:txBody>
      </p:sp>
    </p:spTree>
    <p:extLst>
      <p:ext uri="{BB962C8B-B14F-4D97-AF65-F5344CB8AC3E}">
        <p14:creationId xmlns:p14="http://schemas.microsoft.com/office/powerpoint/2010/main" val="46706773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sp useBgFill="1">
        <p:nvSpPr>
          <p:cNvPr id="66" name="Rectangle 40">
            <a:extLst>
              <a:ext uri="{FF2B5EF4-FFF2-40B4-BE49-F238E27FC236}">
                <a16:creationId xmlns:a16="http://schemas.microsoft.com/office/drawing/2014/main" id="{E18F6E8B-15ED-43C7-94BA-91549A651C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EF15D378-142A-43C2-9126-6EB23C3C243D}"/>
              </a:ext>
            </a:extLst>
          </p:cNvPr>
          <p:cNvSpPr txBox="1"/>
          <p:nvPr/>
        </p:nvSpPr>
        <p:spPr>
          <a:xfrm>
            <a:off x="748280" y="2657561"/>
            <a:ext cx="5841887" cy="2776092"/>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lang="en-US" sz="4400" noProof="0">
              <a:solidFill>
                <a:prstClr val="black"/>
              </a:solidFill>
              <a:latin typeface="Univia Pro" panose="00000500000000000000" pitchFamily="50"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200" i="0" u="none" strike="noStrike" kern="1200" cap="none" spc="0" normalizeH="0" baseline="0" noProof="0">
              <a:ln>
                <a:noFill/>
              </a:ln>
              <a:solidFill>
                <a:prstClr val="black"/>
              </a:solidFill>
              <a:effectLst/>
              <a:uLnTx/>
              <a:uFillTx/>
              <a:latin typeface="Univia Pro Medium" panose="00000600000000000000" pitchFamily="50"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200" i="0" u="none" strike="noStrike" kern="1200" cap="none" spc="0" normalizeH="0" baseline="0" noProof="0">
                <a:ln>
                  <a:noFill/>
                </a:ln>
                <a:solidFill>
                  <a:prstClr val="black"/>
                </a:solidFill>
                <a:effectLst/>
                <a:uLnTx/>
                <a:uFillTx/>
                <a:latin typeface="Univia Pro Medium" panose="00000600000000000000" pitchFamily="50" charset="0"/>
              </a:rPr>
              <a:t>Contact</a:t>
            </a:r>
            <a:endParaRPr kumimoji="0" lang="en-US" sz="2200" i="0" u="none" strike="noStrike" kern="1200" cap="none" spc="0" normalizeH="0" baseline="0" noProof="0" dirty="0">
              <a:ln>
                <a:noFill/>
              </a:ln>
              <a:solidFill>
                <a:prstClr val="black"/>
              </a:solidFill>
              <a:effectLst/>
              <a:uLnTx/>
              <a:uFillTx/>
              <a:latin typeface="Univia Pro Medium" panose="00000600000000000000" pitchFamily="50" charset="0"/>
            </a:endParaRPr>
          </a:p>
          <a:p>
            <a:pPr marL="0" marR="0" lvl="0" indent="0" algn="ctr" defTabSz="914400" rtl="0" eaLnBrk="1" fontAlgn="auto" latinLnBrk="0" hangingPunct="1">
              <a:lnSpc>
                <a:spcPct val="170000"/>
              </a:lnSpc>
              <a:spcBef>
                <a:spcPct val="0"/>
              </a:spcBef>
              <a:spcAft>
                <a:spcPts val="600"/>
              </a:spcAft>
              <a:buClrTx/>
              <a:buSzTx/>
              <a:buFontTx/>
              <a:buNone/>
              <a:tabLst/>
              <a:defRPr/>
            </a:pPr>
            <a:r>
              <a:rPr lang="en-US" sz="2000">
                <a:solidFill>
                  <a:prstClr val="black"/>
                </a:solidFill>
                <a:latin typeface="Univia Pro" panose="00000500000000000000" pitchFamily="50" charset="0"/>
              </a:rPr>
              <a:t>ZeBra-BEN@sjoekdevries.nl</a:t>
            </a:r>
            <a:endParaRPr kumimoji="0" lang="en-US" sz="2000" b="0" i="0" u="none" strike="noStrike" kern="1200" cap="none" spc="0" normalizeH="0" baseline="0" noProof="0" dirty="0">
              <a:ln>
                <a:noFill/>
              </a:ln>
              <a:solidFill>
                <a:prstClr val="black"/>
              </a:solidFill>
              <a:effectLst/>
              <a:uLnTx/>
              <a:uFillTx/>
              <a:latin typeface="Univia Pro" panose="00000500000000000000" pitchFamily="50" charset="0"/>
              <a:ea typeface="+mn-ea"/>
              <a:cs typeface="+mn-cs"/>
            </a:endParaRPr>
          </a:p>
        </p:txBody>
      </p:sp>
      <p:grpSp>
        <p:nvGrpSpPr>
          <p:cNvPr id="67" name="Group 42">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4" name="Rectangle 43">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9" name="Rectangle 47">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49">
            <a:extLst>
              <a:ext uri="{FF2B5EF4-FFF2-40B4-BE49-F238E27FC236}">
                <a16:creationId xmlns:a16="http://schemas.microsoft.com/office/drawing/2014/main" id="{B089A89A-1E9C-4761-9DFF-53C275FBF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Afbeelding 13">
            <a:extLst>
              <a:ext uri="{FF2B5EF4-FFF2-40B4-BE49-F238E27FC236}">
                <a16:creationId xmlns:a16="http://schemas.microsoft.com/office/drawing/2014/main" id="{7B9E43E1-104D-F75B-9572-861FD352B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190" y="227937"/>
            <a:ext cx="2974796" cy="3058957"/>
          </a:xfrm>
          <a:prstGeom prst="rect">
            <a:avLst/>
          </a:prstGeom>
        </p:spPr>
      </p:pic>
      <p:pic>
        <p:nvPicPr>
          <p:cNvPr id="16" name="Afbeelding 15">
            <a:extLst>
              <a:ext uri="{FF2B5EF4-FFF2-40B4-BE49-F238E27FC236}">
                <a16:creationId xmlns:a16="http://schemas.microsoft.com/office/drawing/2014/main" id="{BB027A55-2298-2C9E-9910-469E8DF59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759" y="3624022"/>
            <a:ext cx="4721362" cy="2624333"/>
          </a:xfrm>
          <a:prstGeom prst="rect">
            <a:avLst/>
          </a:prstGeom>
        </p:spPr>
      </p:pic>
      <p:sp>
        <p:nvSpPr>
          <p:cNvPr id="2" name="Tekstvak 1">
            <a:extLst>
              <a:ext uri="{FF2B5EF4-FFF2-40B4-BE49-F238E27FC236}">
                <a16:creationId xmlns:a16="http://schemas.microsoft.com/office/drawing/2014/main" id="{7E7C2314-6B54-48E1-143E-44446A01890F}"/>
              </a:ext>
            </a:extLst>
          </p:cNvPr>
          <p:cNvSpPr txBox="1"/>
          <p:nvPr/>
        </p:nvSpPr>
        <p:spPr>
          <a:xfrm>
            <a:off x="779111" y="1392528"/>
            <a:ext cx="58418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1" i="0" u="none" strike="noStrike" kern="1200" cap="none" spc="0" normalizeH="0" baseline="0" noProof="0" dirty="0">
                <a:ln>
                  <a:noFill/>
                </a:ln>
                <a:solidFill>
                  <a:srgbClr val="D7B003"/>
                </a:solidFill>
                <a:effectLst/>
                <a:uLnTx/>
                <a:uFillTx/>
                <a:latin typeface="Stencil" panose="040409050D0802020404" pitchFamily="82" charset="0"/>
              </a:rPr>
              <a:t>SCHUREN MAG!</a:t>
            </a:r>
          </a:p>
        </p:txBody>
      </p:sp>
      <p:pic>
        <p:nvPicPr>
          <p:cNvPr id="7" name="Afbeelding 6">
            <a:extLst>
              <a:ext uri="{FF2B5EF4-FFF2-40B4-BE49-F238E27FC236}">
                <a16:creationId xmlns:a16="http://schemas.microsoft.com/office/drawing/2014/main" id="{1DE913F2-3B9C-B9F0-C49D-93D47761CC77}"/>
              </a:ext>
            </a:extLst>
          </p:cNvPr>
          <p:cNvPicPr>
            <a:picLocks noChangeAspect="1"/>
          </p:cNvPicPr>
          <p:nvPr/>
        </p:nvPicPr>
        <p:blipFill>
          <a:blip r:embed="rId5"/>
          <a:stretch>
            <a:fillRect/>
          </a:stretch>
        </p:blipFill>
        <p:spPr>
          <a:xfrm>
            <a:off x="7885287" y="257770"/>
            <a:ext cx="2897976" cy="2979964"/>
          </a:xfrm>
          <a:prstGeom prst="rect">
            <a:avLst/>
          </a:prstGeom>
        </p:spPr>
      </p:pic>
      <p:sp>
        <p:nvSpPr>
          <p:cNvPr id="8" name="Tekstvak 7">
            <a:extLst>
              <a:ext uri="{FF2B5EF4-FFF2-40B4-BE49-F238E27FC236}">
                <a16:creationId xmlns:a16="http://schemas.microsoft.com/office/drawing/2014/main" id="{DD51C4D6-E5BA-4140-3800-1D2A804BDF6C}"/>
              </a:ext>
            </a:extLst>
          </p:cNvPr>
          <p:cNvSpPr txBox="1"/>
          <p:nvPr/>
        </p:nvSpPr>
        <p:spPr>
          <a:xfrm>
            <a:off x="7998354" y="796083"/>
            <a:ext cx="2632357" cy="190077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altLang="nl-NL" sz="1600" b="1" i="0" u="none" strike="noStrike" kern="1200" cap="none" spc="0" normalizeH="0" baseline="0" noProof="0" dirty="0">
                <a:ln>
                  <a:noFill/>
                </a:ln>
                <a:solidFill>
                  <a:prstClr val="white"/>
                </a:solidFill>
                <a:effectLst/>
                <a:uLnTx/>
                <a:uFillTx/>
                <a:latin typeface="Univia Pro" panose="00000500000000000000" pitchFamily="50" charset="0"/>
                <a:ea typeface="Arial" panose="020B0604020202020204" pitchFamily="34" charset="0"/>
                <a:cs typeface="Times New Roman" panose="02020603050405020304" pitchFamily="18" charset="0"/>
              </a:rPr>
              <a:t>Goede en passende jeugdhulp bestaat alleen met ouders en jongeren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altLang="nl-NL" sz="1600" b="1" i="0" u="none" strike="noStrike" kern="1200" cap="none" spc="0" normalizeH="0" baseline="0" noProof="0" dirty="0">
                <a:ln>
                  <a:noFill/>
                </a:ln>
                <a:solidFill>
                  <a:prstClr val="white"/>
                </a:solidFill>
                <a:effectLst/>
                <a:uLnTx/>
                <a:uFillTx/>
                <a:latin typeface="Univia Pro" panose="00000500000000000000" pitchFamily="50" charset="0"/>
                <a:ea typeface="Arial" panose="020B0604020202020204" pitchFamily="34" charset="0"/>
                <a:cs typeface="Times New Roman" panose="02020603050405020304" pitchFamily="18" charset="0"/>
              </a:rPr>
              <a:t>als gelijkwaardige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altLang="nl-NL" sz="1600" b="1" i="0" u="none" strike="noStrike" kern="1200" cap="none" spc="0" normalizeH="0" baseline="0" noProof="0" dirty="0">
                <a:ln>
                  <a:noFill/>
                </a:ln>
                <a:solidFill>
                  <a:prstClr val="white"/>
                </a:solidFill>
                <a:effectLst/>
                <a:uLnTx/>
                <a:uFillTx/>
                <a:latin typeface="Univia Pro" panose="00000500000000000000" pitchFamily="50" charset="0"/>
                <a:ea typeface="Arial" panose="020B0604020202020204" pitchFamily="34" charset="0"/>
                <a:cs typeface="Times New Roman" panose="02020603050405020304" pitchFamily="18" charset="0"/>
              </a:rPr>
              <a:t>partner!</a:t>
            </a:r>
            <a:endParaRPr kumimoji="0" lang="nl-NL"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2574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sp useBgFill="1">
        <p:nvSpPr>
          <p:cNvPr id="66" name="Rectangle 40">
            <a:extLst>
              <a:ext uri="{FF2B5EF4-FFF2-40B4-BE49-F238E27FC236}">
                <a16:creationId xmlns:a16="http://schemas.microsoft.com/office/drawing/2014/main" id="{E18F6E8B-15ED-43C7-94BA-91549A651C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EF15D378-142A-43C2-9126-6EB23C3C243D}"/>
              </a:ext>
            </a:extLst>
          </p:cNvPr>
          <p:cNvSpPr txBox="1"/>
          <p:nvPr/>
        </p:nvSpPr>
        <p:spPr>
          <a:xfrm>
            <a:off x="696409" y="2004112"/>
            <a:ext cx="5841887" cy="4133304"/>
          </a:xfrm>
          <a:prstGeom prst="rect">
            <a:avLst/>
          </a:prstGeom>
        </p:spPr>
        <p:txBody>
          <a:bodyPr vert="horz" lIns="91440" tIns="45720" rIns="91440" bIns="45720" rtlCol="0" anchor="t">
            <a:normAutofit fontScale="40000" lnSpcReduction="20000"/>
          </a:bodyPr>
          <a:lstStyle/>
          <a:p>
            <a:pPr lvl="0" algn="ctr">
              <a:lnSpc>
                <a:spcPct val="170000"/>
              </a:lnSpc>
              <a:spcBef>
                <a:spcPct val="0"/>
              </a:spcBef>
              <a:spcAft>
                <a:spcPts val="600"/>
              </a:spcAft>
              <a:defRPr/>
            </a:pPr>
            <a:r>
              <a:rPr lang="nl-NL" sz="4400" b="1">
                <a:solidFill>
                  <a:prstClr val="black"/>
                </a:solidFill>
                <a:latin typeface="Univia Pro" panose="00000500000000000000" pitchFamily="50" charset="0"/>
              </a:rPr>
              <a:t>Over de Context:</a:t>
            </a:r>
            <a:br>
              <a:rPr lang="nl-NL" sz="4400" b="1">
                <a:solidFill>
                  <a:prstClr val="black"/>
                </a:solidFill>
                <a:latin typeface="Univia Pro" panose="00000500000000000000" pitchFamily="50" charset="0"/>
              </a:rPr>
            </a:br>
            <a:endParaRPr lang="nl-NL" sz="4400" b="1">
              <a:solidFill>
                <a:prstClr val="black"/>
              </a:solidFill>
              <a:latin typeface="Univia Pro" panose="00000500000000000000" pitchFamily="50" charset="0"/>
            </a:endParaRPr>
          </a:p>
          <a:p>
            <a:pPr lvl="0" algn="ctr">
              <a:lnSpc>
                <a:spcPct val="170000"/>
              </a:lnSpc>
              <a:spcBef>
                <a:spcPct val="0"/>
              </a:spcBef>
              <a:spcAft>
                <a:spcPts val="600"/>
              </a:spcAft>
              <a:defRPr/>
            </a:pPr>
            <a:r>
              <a:rPr lang="nl-NL" sz="4400">
                <a:solidFill>
                  <a:prstClr val="black"/>
                </a:solidFill>
                <a:latin typeface="Univia Pro" panose="00000500000000000000" pitchFamily="50" charset="0"/>
              </a:rPr>
              <a:t>Het ZeBra-Netwerk JOP </a:t>
            </a:r>
          </a:p>
          <a:p>
            <a:pPr lvl="0" algn="ctr">
              <a:lnSpc>
                <a:spcPct val="170000"/>
              </a:lnSpc>
              <a:spcBef>
                <a:spcPct val="0"/>
              </a:spcBef>
              <a:spcAft>
                <a:spcPts val="600"/>
              </a:spcAft>
              <a:defRPr/>
            </a:pPr>
            <a:r>
              <a:rPr lang="nl-NL" sz="4400">
                <a:solidFill>
                  <a:prstClr val="black"/>
                </a:solidFill>
                <a:latin typeface="Univia Pro" panose="00000500000000000000" pitchFamily="50" charset="0"/>
              </a:rPr>
              <a:t>en</a:t>
            </a:r>
          </a:p>
          <a:p>
            <a:pPr lvl="0" algn="ctr">
              <a:lnSpc>
                <a:spcPct val="170000"/>
              </a:lnSpc>
              <a:spcBef>
                <a:spcPct val="0"/>
              </a:spcBef>
              <a:spcAft>
                <a:spcPts val="600"/>
              </a:spcAft>
              <a:defRPr/>
            </a:pPr>
            <a:r>
              <a:rPr lang="nl-NL" sz="4400">
                <a:solidFill>
                  <a:prstClr val="black"/>
                </a:solidFill>
                <a:latin typeface="Univia Pro" panose="00000500000000000000" pitchFamily="50" charset="0"/>
              </a:rPr>
              <a:t> hoe een gelijkwaardig Jongere- en </a:t>
            </a:r>
          </a:p>
          <a:p>
            <a:pPr lvl="0" algn="ctr">
              <a:lnSpc>
                <a:spcPct val="170000"/>
              </a:lnSpc>
              <a:spcBef>
                <a:spcPct val="0"/>
              </a:spcBef>
              <a:spcAft>
                <a:spcPts val="600"/>
              </a:spcAft>
              <a:defRPr/>
            </a:pPr>
            <a:r>
              <a:rPr lang="nl-NL" sz="4400">
                <a:solidFill>
                  <a:prstClr val="black"/>
                </a:solidFill>
                <a:latin typeface="Univia Pro" panose="00000500000000000000" pitchFamily="50" charset="0"/>
              </a:rPr>
              <a:t>Ouder-Perspectief de sleutel is </a:t>
            </a:r>
          </a:p>
          <a:p>
            <a:pPr lvl="0" algn="ctr">
              <a:lnSpc>
                <a:spcPct val="170000"/>
              </a:lnSpc>
              <a:spcBef>
                <a:spcPct val="0"/>
              </a:spcBef>
              <a:spcAft>
                <a:spcPts val="600"/>
              </a:spcAft>
              <a:defRPr/>
            </a:pPr>
            <a:r>
              <a:rPr lang="nl-NL" sz="4400">
                <a:solidFill>
                  <a:prstClr val="black"/>
                </a:solidFill>
                <a:latin typeface="Univia Pro" panose="00000500000000000000" pitchFamily="50" charset="0"/>
              </a:rPr>
              <a:t>voor goede en passende samenwerking! </a:t>
            </a: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2200" i="0" u="none" strike="noStrike" kern="1200" cap="none" spc="0" normalizeH="0" baseline="0" noProof="0">
              <a:ln>
                <a:noFill/>
              </a:ln>
              <a:solidFill>
                <a:prstClr val="black"/>
              </a:solidFill>
              <a:effectLst/>
              <a:uLnTx/>
              <a:uFillTx/>
              <a:latin typeface="Univia Pro Medium" panose="00000600000000000000" pitchFamily="50"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US" sz="3300" b="1" i="0" u="none" strike="noStrike" kern="1200" cap="none" spc="0" normalizeH="0" baseline="0" noProof="0">
              <a:ln>
                <a:noFill/>
              </a:ln>
              <a:solidFill>
                <a:prstClr val="black"/>
              </a:solidFill>
              <a:effectLst/>
              <a:uLnTx/>
              <a:uFillTx/>
              <a:latin typeface="Univia Pro Medium" panose="00000600000000000000" pitchFamily="50" charset="0"/>
            </a:endParaRPr>
          </a:p>
        </p:txBody>
      </p:sp>
      <p:grpSp>
        <p:nvGrpSpPr>
          <p:cNvPr id="67" name="Group 42">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4" name="Rectangle 43">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9" name="Rectangle 47">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49">
            <a:extLst>
              <a:ext uri="{FF2B5EF4-FFF2-40B4-BE49-F238E27FC236}">
                <a16:creationId xmlns:a16="http://schemas.microsoft.com/office/drawing/2014/main" id="{B089A89A-1E9C-4761-9DFF-53C275FBF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Afbeelding 13">
            <a:extLst>
              <a:ext uri="{FF2B5EF4-FFF2-40B4-BE49-F238E27FC236}">
                <a16:creationId xmlns:a16="http://schemas.microsoft.com/office/drawing/2014/main" id="{7B9E43E1-104D-F75B-9572-861FD352B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190" y="227937"/>
            <a:ext cx="2974796" cy="3058957"/>
          </a:xfrm>
          <a:prstGeom prst="rect">
            <a:avLst/>
          </a:prstGeom>
        </p:spPr>
      </p:pic>
      <p:pic>
        <p:nvPicPr>
          <p:cNvPr id="16" name="Afbeelding 15">
            <a:extLst>
              <a:ext uri="{FF2B5EF4-FFF2-40B4-BE49-F238E27FC236}">
                <a16:creationId xmlns:a16="http://schemas.microsoft.com/office/drawing/2014/main" id="{BB027A55-2298-2C9E-9910-469E8DF59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4759" y="3624022"/>
            <a:ext cx="4721362" cy="2624333"/>
          </a:xfrm>
          <a:prstGeom prst="rect">
            <a:avLst/>
          </a:prstGeom>
        </p:spPr>
      </p:pic>
      <p:sp>
        <p:nvSpPr>
          <p:cNvPr id="2" name="Tekstvak 1">
            <a:extLst>
              <a:ext uri="{FF2B5EF4-FFF2-40B4-BE49-F238E27FC236}">
                <a16:creationId xmlns:a16="http://schemas.microsoft.com/office/drawing/2014/main" id="{7E7C2314-6B54-48E1-143E-44446A01890F}"/>
              </a:ext>
            </a:extLst>
          </p:cNvPr>
          <p:cNvSpPr txBox="1"/>
          <p:nvPr/>
        </p:nvSpPr>
        <p:spPr>
          <a:xfrm>
            <a:off x="809942" y="620999"/>
            <a:ext cx="581105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6000" b="1" i="0" u="none" strike="noStrike" kern="1200" cap="none" spc="0" normalizeH="0" baseline="0" noProof="0" dirty="0">
                <a:ln>
                  <a:noFill/>
                </a:ln>
                <a:solidFill>
                  <a:srgbClr val="D7B003"/>
                </a:solidFill>
                <a:effectLst/>
                <a:uLnTx/>
                <a:uFillTx/>
                <a:latin typeface="Stencil" panose="040409050D0802020404" pitchFamily="82" charset="0"/>
              </a:rPr>
              <a:t>SCHUREN MAG!</a:t>
            </a:r>
          </a:p>
        </p:txBody>
      </p:sp>
      <p:pic>
        <p:nvPicPr>
          <p:cNvPr id="7" name="Afbeelding 6">
            <a:extLst>
              <a:ext uri="{FF2B5EF4-FFF2-40B4-BE49-F238E27FC236}">
                <a16:creationId xmlns:a16="http://schemas.microsoft.com/office/drawing/2014/main" id="{1DE913F2-3B9C-B9F0-C49D-93D47761CC77}"/>
              </a:ext>
            </a:extLst>
          </p:cNvPr>
          <p:cNvPicPr>
            <a:picLocks noChangeAspect="1"/>
          </p:cNvPicPr>
          <p:nvPr/>
        </p:nvPicPr>
        <p:blipFill>
          <a:blip r:embed="rId5"/>
          <a:stretch>
            <a:fillRect/>
          </a:stretch>
        </p:blipFill>
        <p:spPr>
          <a:xfrm>
            <a:off x="7885287" y="257770"/>
            <a:ext cx="2897976" cy="2979964"/>
          </a:xfrm>
          <a:prstGeom prst="rect">
            <a:avLst/>
          </a:prstGeom>
        </p:spPr>
      </p:pic>
      <p:sp>
        <p:nvSpPr>
          <p:cNvPr id="8" name="Tekstvak 7">
            <a:extLst>
              <a:ext uri="{FF2B5EF4-FFF2-40B4-BE49-F238E27FC236}">
                <a16:creationId xmlns:a16="http://schemas.microsoft.com/office/drawing/2014/main" id="{DD51C4D6-E5BA-4140-3800-1D2A804BDF6C}"/>
              </a:ext>
            </a:extLst>
          </p:cNvPr>
          <p:cNvSpPr txBox="1"/>
          <p:nvPr/>
        </p:nvSpPr>
        <p:spPr>
          <a:xfrm>
            <a:off x="7998354" y="796083"/>
            <a:ext cx="2632357" cy="190077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altLang="nl-NL" sz="1600" b="1" i="0" u="none" strike="noStrike" kern="1200" cap="none" spc="0" normalizeH="0" baseline="0" noProof="0" dirty="0">
                <a:ln>
                  <a:noFill/>
                </a:ln>
                <a:solidFill>
                  <a:prstClr val="white"/>
                </a:solidFill>
                <a:effectLst/>
                <a:uLnTx/>
                <a:uFillTx/>
                <a:latin typeface="Univia Pro" panose="00000500000000000000" pitchFamily="50" charset="0"/>
                <a:ea typeface="Arial" panose="020B0604020202020204" pitchFamily="34" charset="0"/>
                <a:cs typeface="Times New Roman" panose="02020603050405020304" pitchFamily="18" charset="0"/>
              </a:rPr>
              <a:t>Goede en passende jeugdhulp bestaat alleen met ouders en jongeren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altLang="nl-NL" sz="1600" b="1" i="0" u="none" strike="noStrike" kern="1200" cap="none" spc="0" normalizeH="0" baseline="0" noProof="0" dirty="0">
                <a:ln>
                  <a:noFill/>
                </a:ln>
                <a:solidFill>
                  <a:prstClr val="white"/>
                </a:solidFill>
                <a:effectLst/>
                <a:uLnTx/>
                <a:uFillTx/>
                <a:latin typeface="Univia Pro" panose="00000500000000000000" pitchFamily="50" charset="0"/>
                <a:ea typeface="Arial" panose="020B0604020202020204" pitchFamily="34" charset="0"/>
                <a:cs typeface="Times New Roman" panose="02020603050405020304" pitchFamily="18" charset="0"/>
              </a:rPr>
              <a:t>als gelijkwaardige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altLang="nl-NL" sz="1600" b="1" i="0" u="none" strike="noStrike" kern="1200" cap="none" spc="0" normalizeH="0" baseline="0" noProof="0" dirty="0">
                <a:ln>
                  <a:noFill/>
                </a:ln>
                <a:solidFill>
                  <a:prstClr val="white"/>
                </a:solidFill>
                <a:effectLst/>
                <a:uLnTx/>
                <a:uFillTx/>
                <a:latin typeface="Univia Pro" panose="00000500000000000000" pitchFamily="50" charset="0"/>
                <a:ea typeface="Arial" panose="020B0604020202020204" pitchFamily="34" charset="0"/>
                <a:cs typeface="Times New Roman" panose="02020603050405020304" pitchFamily="18" charset="0"/>
              </a:rPr>
              <a:t>partner!</a:t>
            </a:r>
            <a:endParaRPr kumimoji="0" lang="nl-NL"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46878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D4D1284-305A-F374-D7BA-C1C11EFB4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2094" y="162575"/>
            <a:ext cx="1761748" cy="1380747"/>
          </a:xfrm>
          <a:prstGeom prst="rect">
            <a:avLst/>
          </a:prstGeom>
          <a:solidFill>
            <a:srgbClr val="E9F8FB"/>
          </a:solidFill>
        </p:spPr>
      </p:pic>
      <p:sp>
        <p:nvSpPr>
          <p:cNvPr id="6" name="Tekstvak 5">
            <a:extLst>
              <a:ext uri="{FF2B5EF4-FFF2-40B4-BE49-F238E27FC236}">
                <a16:creationId xmlns:a16="http://schemas.microsoft.com/office/drawing/2014/main" id="{9B982937-A7E9-8E05-25AD-2664EA65FDD5}"/>
              </a:ext>
            </a:extLst>
          </p:cNvPr>
          <p:cNvSpPr txBox="1"/>
          <p:nvPr/>
        </p:nvSpPr>
        <p:spPr>
          <a:xfrm>
            <a:off x="1041111" y="266292"/>
            <a:ext cx="6096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i="0" u="none" strike="noStrike" kern="1200" cap="none" spc="0" normalizeH="0" baseline="0" noProof="0" dirty="0">
                <a:ln>
                  <a:noFill/>
                </a:ln>
                <a:solidFill>
                  <a:srgbClr val="28BAD5"/>
                </a:solidFill>
                <a:effectLst/>
                <a:uLnTx/>
                <a:uFillTx/>
                <a:latin typeface="Univia Pro" panose="00000500000000000000" pitchFamily="50" charset="0"/>
                <a:ea typeface="+mn-ea"/>
                <a:cs typeface="+mn-cs"/>
              </a:rPr>
              <a:t> </a:t>
            </a:r>
            <a:r>
              <a:rPr kumimoji="0" lang="nl-NL" sz="4000" i="0" u="none" strike="noStrike" kern="1200" cap="none" spc="0" normalizeH="0" baseline="0" noProof="0" dirty="0">
                <a:ln>
                  <a:noFill/>
                </a:ln>
                <a:solidFill>
                  <a:srgbClr val="CAB100"/>
                </a:solidFill>
                <a:effectLst/>
                <a:uLnTx/>
                <a:uFillTx/>
                <a:latin typeface="Univia Pro" panose="00000500000000000000" pitchFamily="50" charset="0"/>
                <a:ea typeface="+mn-ea"/>
                <a:cs typeface="+mn-cs"/>
              </a:rPr>
              <a:t>Visie, missie &amp; doelen</a:t>
            </a:r>
          </a:p>
        </p:txBody>
      </p:sp>
      <p:pic>
        <p:nvPicPr>
          <p:cNvPr id="8" name="Afbeelding 7">
            <a:extLst>
              <a:ext uri="{FF2B5EF4-FFF2-40B4-BE49-F238E27FC236}">
                <a16:creationId xmlns:a16="http://schemas.microsoft.com/office/drawing/2014/main" id="{273493D4-D95C-3AB8-E4FF-B2C0CBCB5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04" y="3138078"/>
            <a:ext cx="6961496" cy="3907052"/>
          </a:xfrm>
          <a:prstGeom prst="rect">
            <a:avLst/>
          </a:prstGeom>
        </p:spPr>
      </p:pic>
      <p:pic>
        <p:nvPicPr>
          <p:cNvPr id="10" name="Afbeelding 9">
            <a:extLst>
              <a:ext uri="{FF2B5EF4-FFF2-40B4-BE49-F238E27FC236}">
                <a16:creationId xmlns:a16="http://schemas.microsoft.com/office/drawing/2014/main" id="{5AD3F347-2E97-FA40-F33B-FC5AAF450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74" y="996083"/>
            <a:ext cx="6036698" cy="2527834"/>
          </a:xfrm>
          <a:prstGeom prst="rect">
            <a:avLst/>
          </a:prstGeom>
        </p:spPr>
      </p:pic>
      <p:sp>
        <p:nvSpPr>
          <p:cNvPr id="12" name="Tekstvak 11">
            <a:extLst>
              <a:ext uri="{FF2B5EF4-FFF2-40B4-BE49-F238E27FC236}">
                <a16:creationId xmlns:a16="http://schemas.microsoft.com/office/drawing/2014/main" id="{9DE8E546-0677-B90D-13F9-5F90F2FA0BEF}"/>
              </a:ext>
            </a:extLst>
          </p:cNvPr>
          <p:cNvSpPr txBox="1"/>
          <p:nvPr/>
        </p:nvSpPr>
        <p:spPr>
          <a:xfrm>
            <a:off x="1838856" y="1383658"/>
            <a:ext cx="221225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CAB100"/>
                </a:solidFill>
                <a:effectLst/>
                <a:uLnTx/>
                <a:uFillTx/>
                <a:latin typeface="TradeGothic-BoldTwo"/>
                <a:ea typeface="+mn-ea"/>
                <a:cs typeface="+mn-cs"/>
              </a:rPr>
              <a:t>Onze visie</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Afbeelding 12">
            <a:extLst>
              <a:ext uri="{FF2B5EF4-FFF2-40B4-BE49-F238E27FC236}">
                <a16:creationId xmlns:a16="http://schemas.microsoft.com/office/drawing/2014/main" id="{476B6BBA-9527-946E-406E-7E54BF0C98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9091" y="1543322"/>
            <a:ext cx="4878125" cy="5314676"/>
          </a:xfrm>
          <a:prstGeom prst="rect">
            <a:avLst/>
          </a:prstGeom>
        </p:spPr>
      </p:pic>
      <p:sp>
        <p:nvSpPr>
          <p:cNvPr id="16" name="Tekstvak 15">
            <a:extLst>
              <a:ext uri="{FF2B5EF4-FFF2-40B4-BE49-F238E27FC236}">
                <a16:creationId xmlns:a16="http://schemas.microsoft.com/office/drawing/2014/main" id="{601A62DF-77EC-6F9B-BA10-EA28EE9F8025}"/>
              </a:ext>
            </a:extLst>
          </p:cNvPr>
          <p:cNvSpPr txBox="1"/>
          <p:nvPr/>
        </p:nvSpPr>
        <p:spPr>
          <a:xfrm>
            <a:off x="2888521" y="3650725"/>
            <a:ext cx="172064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CAB100"/>
                </a:solidFill>
                <a:effectLst/>
                <a:uLnTx/>
                <a:uFillTx/>
                <a:latin typeface="TradeGothic-BoldTwo"/>
                <a:ea typeface="+mn-ea"/>
                <a:cs typeface="+mn-cs"/>
              </a:rPr>
              <a:t>Onze missie</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kstvak 17">
            <a:extLst>
              <a:ext uri="{FF2B5EF4-FFF2-40B4-BE49-F238E27FC236}">
                <a16:creationId xmlns:a16="http://schemas.microsoft.com/office/drawing/2014/main" id="{9C3B01C1-C889-79E0-7B79-2AA32363CD43}"/>
              </a:ext>
            </a:extLst>
          </p:cNvPr>
          <p:cNvSpPr txBox="1"/>
          <p:nvPr/>
        </p:nvSpPr>
        <p:spPr>
          <a:xfrm>
            <a:off x="9049894" y="2187276"/>
            <a:ext cx="137651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CAB100"/>
                </a:solidFill>
                <a:effectLst/>
                <a:uLnTx/>
                <a:uFillTx/>
                <a:latin typeface="TradeGothic-BoldTwo"/>
                <a:ea typeface="+mn-ea"/>
                <a:cs typeface="+mn-cs"/>
              </a:rPr>
              <a:t>Ons doel</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kstvak 19">
            <a:extLst>
              <a:ext uri="{FF2B5EF4-FFF2-40B4-BE49-F238E27FC236}">
                <a16:creationId xmlns:a16="http://schemas.microsoft.com/office/drawing/2014/main" id="{84434EB0-AE31-3A75-64D5-D5264F8FF7D1}"/>
              </a:ext>
            </a:extLst>
          </p:cNvPr>
          <p:cNvSpPr txBox="1"/>
          <p:nvPr/>
        </p:nvSpPr>
        <p:spPr>
          <a:xfrm>
            <a:off x="611836" y="1815277"/>
            <a:ext cx="4926484"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prstClr val="white"/>
                </a:solidFill>
                <a:effectLst/>
                <a:uLnTx/>
                <a:uFillTx/>
                <a:latin typeface="Calibri" panose="020F0502020204030204"/>
                <a:ea typeface="+mn-ea"/>
                <a:cs typeface="+mn-cs"/>
              </a:rPr>
              <a:t>Goede en passende jeugdhulp bestaat alleen met ouders en jongeren als gelijkwaardige partner.</a:t>
            </a:r>
          </a:p>
        </p:txBody>
      </p:sp>
      <p:sp>
        <p:nvSpPr>
          <p:cNvPr id="22" name="Tekstvak 21">
            <a:extLst>
              <a:ext uri="{FF2B5EF4-FFF2-40B4-BE49-F238E27FC236}">
                <a16:creationId xmlns:a16="http://schemas.microsoft.com/office/drawing/2014/main" id="{2D27248C-893A-0B7A-AE84-5547DB888065}"/>
              </a:ext>
            </a:extLst>
          </p:cNvPr>
          <p:cNvSpPr txBox="1"/>
          <p:nvPr/>
        </p:nvSpPr>
        <p:spPr>
          <a:xfrm>
            <a:off x="1181714" y="4112390"/>
            <a:ext cx="5814794" cy="24622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prstClr val="white"/>
                </a:solidFill>
                <a:effectLst/>
                <a:uLnTx/>
                <a:uFillTx/>
                <a:latin typeface="TradeGothic-BoldTwo"/>
                <a:ea typeface="+mn-ea"/>
                <a:cs typeface="+mn-cs"/>
              </a:rPr>
              <a:t>Ervaringsdeskundigheid 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prstClr val="white"/>
                </a:solidFill>
                <a:effectLst/>
                <a:uLnTx/>
                <a:uFillTx/>
                <a:latin typeface="TradeGothic-BoldTwo"/>
                <a:ea typeface="+mn-ea"/>
                <a:cs typeface="+mn-cs"/>
              </a:rPr>
              <a:t>professionele kennis samenbrengen.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prstClr val="white"/>
                </a:solidFill>
                <a:effectLst/>
                <a:uLnTx/>
                <a:uFillTx/>
                <a:latin typeface="TradeGothic-Light"/>
                <a:ea typeface="+mn-ea"/>
                <a:cs typeface="+mn-cs"/>
              </a:rPr>
              <a:t>Laten we leren van elkaar; ouders en jongeren, maar ook met hulpverleners en </a:t>
            </a:r>
            <a:br>
              <a:rPr kumimoji="0" lang="nl-NL" sz="2200" b="0" i="0" u="none" strike="noStrike" kern="1200" cap="none" spc="0" normalizeH="0" baseline="0" noProof="0" dirty="0">
                <a:ln>
                  <a:noFill/>
                </a:ln>
                <a:solidFill>
                  <a:prstClr val="white"/>
                </a:solidFill>
                <a:effectLst/>
                <a:uLnTx/>
                <a:uFillTx/>
                <a:latin typeface="TradeGothic-Light"/>
                <a:ea typeface="+mn-ea"/>
                <a:cs typeface="+mn-cs"/>
              </a:rPr>
            </a:br>
            <a:r>
              <a:rPr kumimoji="0" lang="nl-NL" sz="2200" b="0" i="0" u="none" strike="noStrike" kern="1200" cap="none" spc="0" normalizeH="0" baseline="0" noProof="0" dirty="0">
                <a:ln>
                  <a:noFill/>
                </a:ln>
                <a:solidFill>
                  <a:prstClr val="white"/>
                </a:solidFill>
                <a:effectLst/>
                <a:uLnTx/>
                <a:uFillTx/>
                <a:latin typeface="TradeGothic-Light"/>
                <a:ea typeface="+mn-ea"/>
                <a:cs typeface="+mn-cs"/>
              </a:rPr>
              <a:t>beleidsmedewerkers samen.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prstClr val="white"/>
                </a:solidFill>
                <a:effectLst/>
                <a:uLnTx/>
                <a:uFillTx/>
                <a:latin typeface="TradeGothic-Light"/>
                <a:ea typeface="+mn-ea"/>
                <a:cs typeface="+mn-cs"/>
              </a:rPr>
              <a:t>Als gelijkwaardige partners.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prstClr val="white"/>
                </a:solidFill>
                <a:effectLst/>
                <a:uLnTx/>
                <a:uFillTx/>
                <a:latin typeface="TradeGothic-Light"/>
                <a:ea typeface="+mn-ea"/>
                <a:cs typeface="+mn-cs"/>
              </a:rPr>
              <a:t>Ieder vanuit de eigen kennis en expertise</a:t>
            </a:r>
            <a:r>
              <a:rPr kumimoji="0" lang="nl-NL" sz="2200" b="0" i="0" u="none" strike="noStrike" kern="1200" cap="none" spc="0" normalizeH="0" baseline="0" noProof="0" dirty="0">
                <a:ln>
                  <a:noFill/>
                </a:ln>
                <a:solidFill>
                  <a:srgbClr val="1C000A"/>
                </a:solidFill>
                <a:effectLst/>
                <a:uLnTx/>
                <a:uFillTx/>
                <a:latin typeface="TradeGothic-Light"/>
                <a:ea typeface="+mn-ea"/>
                <a:cs typeface="+mn-cs"/>
              </a:rPr>
              <a:t>.</a:t>
            </a:r>
            <a:endParaRPr kumimoji="0" lang="nl-NL"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kstvak 23">
            <a:extLst>
              <a:ext uri="{FF2B5EF4-FFF2-40B4-BE49-F238E27FC236}">
                <a16:creationId xmlns:a16="http://schemas.microsoft.com/office/drawing/2014/main" id="{33BB3D6C-5875-C523-19DE-097681CA984B}"/>
              </a:ext>
            </a:extLst>
          </p:cNvPr>
          <p:cNvSpPr txBox="1"/>
          <p:nvPr/>
        </p:nvSpPr>
        <p:spPr>
          <a:xfrm>
            <a:off x="7882437" y="2642799"/>
            <a:ext cx="4327070"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200" b="0" i="0" u="none" strike="noStrike" kern="1200" cap="none" spc="0" normalizeH="0" baseline="0" noProof="0" dirty="0">
                <a:ln>
                  <a:noFill/>
                </a:ln>
                <a:solidFill>
                  <a:prstClr val="white"/>
                </a:solidFill>
                <a:effectLst/>
                <a:uLnTx/>
                <a:uFillTx/>
                <a:latin typeface="TradeGothic"/>
                <a:ea typeface="+mn-ea"/>
                <a:cs typeface="+mn-cs"/>
              </a:rPr>
              <a:t>We gaan met de gebundelde ervaringen en deskundigheid in onze rugzak in gesprek met jeugdhulp-aanbieders, zodat ze beleid aan kunnen passen en de hulp kunnen verbeteren. Dit doen we ook bij gemeenten, die de zorg inkopen. Ervaringsdeskundigen weten wat niet werkt, wat wél werkt en hoe dat komt.</a:t>
            </a:r>
            <a:endParaRPr kumimoji="0" lang="nl-NL" sz="2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25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85231809-EE65-7D9C-9156-68535AE0CD90}"/>
              </a:ext>
            </a:extLst>
          </p:cNvPr>
          <p:cNvPicPr>
            <a:picLocks noChangeAspect="1"/>
          </p:cNvPicPr>
          <p:nvPr/>
        </p:nvPicPr>
        <p:blipFill>
          <a:blip r:embed="rId3"/>
          <a:stretch>
            <a:fillRect/>
          </a:stretch>
        </p:blipFill>
        <p:spPr>
          <a:xfrm>
            <a:off x="812256" y="2043694"/>
            <a:ext cx="9825644" cy="4133675"/>
          </a:xfrm>
          <a:prstGeom prst="rect">
            <a:avLst/>
          </a:prstGeom>
        </p:spPr>
      </p:pic>
      <p:sp>
        <p:nvSpPr>
          <p:cNvPr id="3" name="Tekstvak 2">
            <a:extLst>
              <a:ext uri="{FF2B5EF4-FFF2-40B4-BE49-F238E27FC236}">
                <a16:creationId xmlns:a16="http://schemas.microsoft.com/office/drawing/2014/main" id="{BF679E60-7F19-EB71-E179-391B07064FDA}"/>
              </a:ext>
            </a:extLst>
          </p:cNvPr>
          <p:cNvSpPr txBox="1"/>
          <p:nvPr/>
        </p:nvSpPr>
        <p:spPr>
          <a:xfrm>
            <a:off x="999920" y="604603"/>
            <a:ext cx="5866498" cy="18774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a:ln>
                  <a:noFill/>
                </a:ln>
                <a:solidFill>
                  <a:srgbClr val="D7B003"/>
                </a:solidFill>
                <a:effectLst/>
                <a:uLnTx/>
                <a:uFillTx/>
                <a:latin typeface="Calibri" panose="020F0502020204030204"/>
                <a:ea typeface="+mn-ea"/>
                <a:cs typeface="Segoe UI" panose="020B0502040204020203" pitchFamily="34" charset="0"/>
              </a:rPr>
              <a:t>Waar hebben we het over?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200" b="1" i="0" u="none" strike="noStrike" kern="1200" cap="none" spc="0" normalizeH="0" baseline="0" noProof="0">
              <a:ln>
                <a:noFill/>
              </a:ln>
              <a:solidFill>
                <a:srgbClr val="D7B003"/>
              </a:solidFill>
              <a:effectLst/>
              <a:uLnTx/>
              <a:uFillTx/>
              <a:latin typeface="Calibri" panose="020F0502020204030204"/>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a:ln>
                  <a:noFill/>
                </a:ln>
                <a:effectLst/>
                <a:uLnTx/>
                <a:uFillTx/>
                <a:latin typeface="Calibri" panose="020F0502020204030204"/>
                <a:ea typeface="+mn-ea"/>
                <a:cs typeface="Segoe UI" panose="020B0502040204020203" pitchFamily="34" charset="0"/>
              </a:rPr>
              <a:t>De </a:t>
            </a:r>
            <a:r>
              <a:rPr lang="nl-NL" sz="2400" b="1" dirty="0">
                <a:latin typeface="Calibri" panose="020F0502020204030204"/>
                <a:cs typeface="Segoe UI" panose="020B0502040204020203" pitchFamily="34" charset="0"/>
              </a:rPr>
              <a:t>verschillende niveaus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sz="2400" dirty="0">
                <a:latin typeface="Calibri" panose="020F0502020204030204"/>
                <a:cs typeface="Segoe UI" panose="020B0502040204020203" pitchFamily="34" charset="0"/>
              </a:rPr>
              <a:t>met elk hun eigen waarde en inzetbaarheid</a:t>
            </a:r>
            <a:endParaRPr kumimoji="0" lang="nl-NL" sz="2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3200" b="1" i="0" u="none" strike="noStrike" kern="1200" cap="none" spc="0" normalizeH="0" baseline="0" noProof="0" dirty="0">
              <a:ln>
                <a:noFill/>
              </a:ln>
              <a:solidFill>
                <a:srgbClr val="28BAD5"/>
              </a:solidFill>
              <a:effectLst/>
              <a:uLnTx/>
              <a:uFillTx/>
              <a:latin typeface="Calibri" panose="020F0502020204030204"/>
              <a:ea typeface="+mn-ea"/>
              <a:cs typeface="Segoe UI" panose="020B0502040204020203" pitchFamily="34" charset="0"/>
            </a:endParaRPr>
          </a:p>
        </p:txBody>
      </p:sp>
      <p:pic>
        <p:nvPicPr>
          <p:cNvPr id="10" name="Afbeelding 9">
            <a:extLst>
              <a:ext uri="{FF2B5EF4-FFF2-40B4-BE49-F238E27FC236}">
                <a16:creationId xmlns:a16="http://schemas.microsoft.com/office/drawing/2014/main" id="{320405DB-2D9D-BF5E-1F37-3AF76F342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2094" y="162575"/>
            <a:ext cx="1761748" cy="1380747"/>
          </a:xfrm>
          <a:prstGeom prst="rect">
            <a:avLst/>
          </a:prstGeom>
          <a:solidFill>
            <a:srgbClr val="E9F8FB"/>
          </a:solidFill>
        </p:spPr>
      </p:pic>
    </p:spTree>
    <p:extLst>
      <p:ext uri="{BB962C8B-B14F-4D97-AF65-F5344CB8AC3E}">
        <p14:creationId xmlns:p14="http://schemas.microsoft.com/office/powerpoint/2010/main" val="629503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F679E60-7F19-EB71-E179-391B07064FDA}"/>
              </a:ext>
            </a:extLst>
          </p:cNvPr>
          <p:cNvSpPr txBox="1"/>
          <p:nvPr/>
        </p:nvSpPr>
        <p:spPr>
          <a:xfrm>
            <a:off x="7614459" y="2212055"/>
            <a:ext cx="3862849"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Calibri" panose="020F0502020204030204"/>
                <a:ea typeface="+mn-ea"/>
                <a:cs typeface="Segoe UI" panose="020B0502040204020203" pitchFamily="34" charset="0"/>
              </a:rPr>
              <a:t> </a:t>
            </a:r>
            <a:r>
              <a:rPr kumimoji="0" lang="nl-NL" sz="2800" b="0" i="0" u="none" strike="noStrike" kern="1200" cap="none" spc="0" normalizeH="0" baseline="0" noProof="0" dirty="0">
                <a:ln>
                  <a:noFill/>
                </a:ln>
                <a:solidFill>
                  <a:srgbClr val="D7B003"/>
                </a:solidFill>
                <a:effectLst/>
                <a:uLnTx/>
                <a:uFillTx/>
                <a:latin typeface="Calibri" panose="020F0502020204030204"/>
                <a:ea typeface="+mn-ea"/>
                <a:cs typeface="Segoe UI" panose="020B0502040204020203" pitchFamily="34" charset="0"/>
              </a:rPr>
              <a:t>De stip aan de horizon vanuit het landelijke plan voor </a:t>
            </a:r>
            <a:r>
              <a:rPr lang="nl-NL" sz="2800" dirty="0">
                <a:solidFill>
                  <a:srgbClr val="D7B003"/>
                </a:solidFill>
                <a:latin typeface="Calibri" panose="020F0502020204030204"/>
                <a:cs typeface="Segoe UI" panose="020B0502040204020203" pitchFamily="34" charset="0"/>
              </a:rPr>
              <a:t>de netwerken </a:t>
            </a:r>
            <a:r>
              <a:rPr kumimoji="0" lang="nl-NL" sz="2800" b="0" i="0" u="none" strike="noStrike" kern="1200" cap="none" spc="0" normalizeH="0" baseline="0" noProof="0" dirty="0">
                <a:ln>
                  <a:noFill/>
                </a:ln>
                <a:solidFill>
                  <a:srgbClr val="D7B003"/>
                </a:solidFill>
                <a:effectLst/>
                <a:uLnTx/>
                <a:uFillTx/>
                <a:latin typeface="Calibri" panose="020F0502020204030204"/>
                <a:ea typeface="+mn-ea"/>
                <a:cs typeface="Segoe UI" panose="020B0502040204020203" pitchFamily="34" charset="0"/>
              </a:rPr>
              <a:t>Jongeren- en Ouderperspectief in de verschillende landsdelen</a:t>
            </a:r>
            <a:endParaRPr kumimoji="0" lang="nl-NL" sz="2800" b="0" i="0" u="none" strike="noStrike" kern="1200" cap="none" spc="0" normalizeH="0" baseline="0" noProof="0" dirty="0">
              <a:ln>
                <a:noFill/>
              </a:ln>
              <a:solidFill>
                <a:srgbClr val="D7B003"/>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69764556-F623-2F94-B25E-9FBB611CA8DB}"/>
              </a:ext>
            </a:extLst>
          </p:cNvPr>
          <p:cNvPicPr>
            <a:picLocks noChangeAspect="1"/>
          </p:cNvPicPr>
          <p:nvPr/>
        </p:nvPicPr>
        <p:blipFill>
          <a:blip r:embed="rId3"/>
          <a:stretch>
            <a:fillRect/>
          </a:stretch>
        </p:blipFill>
        <p:spPr>
          <a:xfrm>
            <a:off x="781196" y="429985"/>
            <a:ext cx="6417626" cy="6241797"/>
          </a:xfrm>
          <a:prstGeom prst="rect">
            <a:avLst/>
          </a:prstGeom>
          <a:solidFill>
            <a:sysClr val="window" lastClr="FFFFFF">
              <a:alpha val="80000"/>
            </a:sysClr>
          </a:solidFill>
        </p:spPr>
      </p:pic>
      <p:pic>
        <p:nvPicPr>
          <p:cNvPr id="10" name="Afbeelding 9">
            <a:extLst>
              <a:ext uri="{FF2B5EF4-FFF2-40B4-BE49-F238E27FC236}">
                <a16:creationId xmlns:a16="http://schemas.microsoft.com/office/drawing/2014/main" id="{320405DB-2D9D-BF5E-1F37-3AF76F3420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2094" y="162575"/>
            <a:ext cx="1761748" cy="1380747"/>
          </a:xfrm>
          <a:prstGeom prst="rect">
            <a:avLst/>
          </a:prstGeom>
          <a:solidFill>
            <a:srgbClr val="E9F8FB"/>
          </a:solidFill>
        </p:spPr>
      </p:pic>
    </p:spTree>
    <p:extLst>
      <p:ext uri="{BB962C8B-B14F-4D97-AF65-F5344CB8AC3E}">
        <p14:creationId xmlns:p14="http://schemas.microsoft.com/office/powerpoint/2010/main" val="99466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F854F161-8D32-029F-772A-190C20670A4F}"/>
              </a:ext>
            </a:extLst>
          </p:cNvPr>
          <p:cNvSpPr/>
          <p:nvPr/>
        </p:nvSpPr>
        <p:spPr>
          <a:xfrm>
            <a:off x="-161153" y="-179795"/>
            <a:ext cx="2429382" cy="2561184"/>
          </a:xfrm>
          <a:prstGeom prst="ellipse">
            <a:avLst/>
          </a:prstGeom>
          <a:solidFill>
            <a:srgbClr val="D7B00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descr="Afbeelding met tekst, Lettertype, schermopname, grafische vormgeving&#10;&#10;Automatisch gegenereerde beschrijving">
            <a:extLst>
              <a:ext uri="{FF2B5EF4-FFF2-40B4-BE49-F238E27FC236}">
                <a16:creationId xmlns:a16="http://schemas.microsoft.com/office/drawing/2014/main" id="{2091595E-1A47-234E-F62E-FCEEF4C7F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030" y="1446271"/>
            <a:ext cx="8720244" cy="4881472"/>
          </a:xfrm>
          <a:prstGeom prst="rect">
            <a:avLst/>
          </a:prstGeom>
        </p:spPr>
      </p:pic>
      <p:sp>
        <p:nvSpPr>
          <p:cNvPr id="8" name="Tekstvak 7">
            <a:extLst>
              <a:ext uri="{FF2B5EF4-FFF2-40B4-BE49-F238E27FC236}">
                <a16:creationId xmlns:a16="http://schemas.microsoft.com/office/drawing/2014/main" id="{5FA5855B-2295-85C1-6BC8-D52975111BBB}"/>
              </a:ext>
            </a:extLst>
          </p:cNvPr>
          <p:cNvSpPr txBox="1"/>
          <p:nvPr/>
        </p:nvSpPr>
        <p:spPr>
          <a:xfrm>
            <a:off x="6572810" y="74425"/>
            <a:ext cx="386894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197385"/>
                </a:solidFill>
                <a:effectLst/>
                <a:uLnTx/>
                <a:uFillTx/>
                <a:latin typeface="Calibri" panose="020F0502020204030204"/>
                <a:ea typeface="+mn-ea"/>
                <a:cs typeface="+mn-cs"/>
              </a:rPr>
              <a:t>De strepen: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197385"/>
                </a:solidFill>
                <a:effectLst/>
                <a:uLnTx/>
                <a:uFillTx/>
                <a:latin typeface="Calibri" panose="020F0502020204030204"/>
                <a:ea typeface="+mn-ea"/>
                <a:cs typeface="+mn-cs"/>
              </a:rPr>
              <a:t>onze aandachtsgebieden</a:t>
            </a:r>
          </a:p>
        </p:txBody>
      </p:sp>
      <p:sp>
        <p:nvSpPr>
          <p:cNvPr id="9" name="Tekstvak 8">
            <a:extLst>
              <a:ext uri="{FF2B5EF4-FFF2-40B4-BE49-F238E27FC236}">
                <a16:creationId xmlns:a16="http://schemas.microsoft.com/office/drawing/2014/main" id="{314BA075-7C18-ED78-333E-01644A3C28A5}"/>
              </a:ext>
            </a:extLst>
          </p:cNvPr>
          <p:cNvSpPr txBox="1"/>
          <p:nvPr/>
        </p:nvSpPr>
        <p:spPr>
          <a:xfrm>
            <a:off x="2418218" y="113899"/>
            <a:ext cx="3065583"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B1395E"/>
                </a:solidFill>
                <a:effectLst/>
                <a:uLnTx/>
                <a:uFillTx/>
                <a:latin typeface="Calibri" panose="020F0502020204030204"/>
                <a:ea typeface="+mn-ea"/>
                <a:cs typeface="+mn-cs"/>
              </a:rPr>
              <a:t>De perspectieven: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B1395E"/>
                </a:solidFill>
                <a:effectLst/>
                <a:uLnTx/>
                <a:uFillTx/>
                <a:latin typeface="Calibri" panose="020F0502020204030204"/>
                <a:ea typeface="+mn-ea"/>
                <a:cs typeface="+mn-cs"/>
              </a:rPr>
              <a:t>met wie we horen,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B1395E"/>
                </a:solidFill>
                <a:effectLst/>
                <a:uLnTx/>
                <a:uFillTx/>
                <a:latin typeface="Calibri" panose="020F0502020204030204"/>
                <a:ea typeface="+mn-ea"/>
                <a:cs typeface="+mn-cs"/>
              </a:rPr>
              <a:t>zien en spreken</a:t>
            </a:r>
          </a:p>
        </p:txBody>
      </p:sp>
      <p:sp>
        <p:nvSpPr>
          <p:cNvPr id="2" name="Tekstvak 1">
            <a:extLst>
              <a:ext uri="{FF2B5EF4-FFF2-40B4-BE49-F238E27FC236}">
                <a16:creationId xmlns:a16="http://schemas.microsoft.com/office/drawing/2014/main" id="{5D5B4682-91E6-E41F-6B01-13250CE96CEE}"/>
              </a:ext>
            </a:extLst>
          </p:cNvPr>
          <p:cNvSpPr txBox="1"/>
          <p:nvPr/>
        </p:nvSpPr>
        <p:spPr>
          <a:xfrm rot="20627071">
            <a:off x="389331" y="562756"/>
            <a:ext cx="162888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a:ln>
                  <a:noFill/>
                </a:ln>
                <a:solidFill>
                  <a:srgbClr val="00B0F0"/>
                </a:solidFill>
                <a:effectLst/>
                <a:uLnTx/>
                <a:uFillTx/>
                <a:latin typeface="Calibri" panose="020F0502020204030204"/>
                <a:ea typeface="+mn-ea"/>
                <a:cs typeface="+mn-cs"/>
              </a:rPr>
              <a:t>Wat is het ZeBra netwerk</a:t>
            </a:r>
          </a:p>
        </p:txBody>
      </p:sp>
      <p:sp>
        <p:nvSpPr>
          <p:cNvPr id="4" name="Tekstvak 3">
            <a:extLst>
              <a:ext uri="{FF2B5EF4-FFF2-40B4-BE49-F238E27FC236}">
                <a16:creationId xmlns:a16="http://schemas.microsoft.com/office/drawing/2014/main" id="{39875E02-DF11-F038-CB69-F76C44EC2B47}"/>
              </a:ext>
            </a:extLst>
          </p:cNvPr>
          <p:cNvSpPr txBox="1"/>
          <p:nvPr/>
        </p:nvSpPr>
        <p:spPr>
          <a:xfrm>
            <a:off x="8613240" y="4631208"/>
            <a:ext cx="3473405"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sng" strike="noStrike" kern="1200" cap="none" spc="0" normalizeH="0" baseline="0" noProof="0">
                <a:ln>
                  <a:noFill/>
                </a:ln>
                <a:solidFill>
                  <a:srgbClr val="B1395E"/>
                </a:solidFill>
                <a:effectLst/>
                <a:uLnTx/>
                <a:uFillTx/>
                <a:latin typeface="Calibri" panose="020F0502020204030204"/>
                <a:ea typeface="+mn-ea"/>
                <a:cs typeface="+mn-cs"/>
              </a:rPr>
              <a:t>Nieuw in 2024:</a:t>
            </a:r>
            <a:r>
              <a:rPr kumimoji="0" lang="nl-NL" sz="1800" b="1" i="0" u="sng" strike="noStrike" kern="1200" cap="none" spc="0" normalizeH="0" baseline="0" noProof="0">
                <a:ln>
                  <a:noFill/>
                </a:ln>
                <a:solidFill>
                  <a:srgbClr val="156F92"/>
                </a:solidFill>
                <a:effectLst/>
                <a:uLnTx/>
                <a:uFillTx/>
                <a:latin typeface="Calibri" panose="020F0502020204030204"/>
                <a:ea typeface="+mn-ea"/>
                <a:cs typeface="+mn-cs"/>
              </a:rPr>
              <a:t/>
            </a:r>
            <a:br>
              <a:rPr kumimoji="0" lang="nl-NL" sz="1800" b="1" i="0" u="sng" strike="noStrike" kern="1200" cap="none" spc="0" normalizeH="0" baseline="0" noProof="0">
                <a:ln>
                  <a:noFill/>
                </a:ln>
                <a:solidFill>
                  <a:srgbClr val="156F92"/>
                </a:solidFill>
                <a:effectLst/>
                <a:uLnTx/>
                <a:uFillTx/>
                <a:latin typeface="Calibri" panose="020F0502020204030204"/>
                <a:ea typeface="+mn-ea"/>
                <a:cs typeface="+mn-cs"/>
              </a:rPr>
            </a:br>
            <a:endParaRPr kumimoji="0" lang="nl-NL" sz="800" b="1" i="0" u="sng" strike="noStrike" kern="1200" cap="none" spc="0" normalizeH="0" baseline="0" noProof="0">
              <a:ln>
                <a:noFill/>
              </a:ln>
              <a:solidFill>
                <a:srgbClr val="156F9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156F92"/>
                </a:solidFill>
                <a:effectLst/>
                <a:uLnTx/>
                <a:uFillTx/>
                <a:latin typeface="Calibri" panose="020F0502020204030204"/>
                <a:ea typeface="+mn-ea"/>
                <a:cs typeface="+mn-cs"/>
              </a:rPr>
              <a:t>   De ZeBra-ExpEx</a:t>
            </a:r>
            <a:br>
              <a:rPr kumimoji="0" lang="nl-NL" sz="1800" b="1" i="0" u="none" strike="noStrike" kern="1200" cap="none" spc="0" normalizeH="0" baseline="0" noProof="0">
                <a:ln>
                  <a:noFill/>
                </a:ln>
                <a:solidFill>
                  <a:srgbClr val="156F92"/>
                </a:solidFill>
                <a:effectLst/>
                <a:uLnTx/>
                <a:uFillTx/>
                <a:latin typeface="Calibri" panose="020F0502020204030204"/>
                <a:ea typeface="+mn-ea"/>
                <a:cs typeface="+mn-cs"/>
              </a:rPr>
            </a:br>
            <a:endParaRPr kumimoji="0" lang="nl-NL" sz="1200" b="1" i="0" u="none" strike="noStrike" kern="1200" cap="none" spc="0" normalizeH="0" baseline="0" noProof="0">
              <a:ln>
                <a:noFill/>
              </a:ln>
              <a:solidFill>
                <a:srgbClr val="156F9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156F92"/>
                </a:solidFill>
                <a:effectLst/>
                <a:uLnTx/>
                <a:uFillTx/>
                <a:latin typeface="Calibri" panose="020F0502020204030204"/>
                <a:ea typeface="+mn-ea"/>
                <a:cs typeface="+mn-cs"/>
              </a:rPr>
              <a:t>      Steungroepen voor ouders</a:t>
            </a:r>
            <a:br>
              <a:rPr kumimoji="0" lang="nl-NL" sz="1800" b="1" i="0" u="none" strike="noStrike" kern="1200" cap="none" spc="0" normalizeH="0" baseline="0" noProof="0">
                <a:ln>
                  <a:noFill/>
                </a:ln>
                <a:solidFill>
                  <a:srgbClr val="156F92"/>
                </a:solidFill>
                <a:effectLst/>
                <a:uLnTx/>
                <a:uFillTx/>
                <a:latin typeface="Calibri" panose="020F0502020204030204"/>
                <a:ea typeface="+mn-ea"/>
                <a:cs typeface="+mn-cs"/>
              </a:rPr>
            </a:br>
            <a:endParaRPr kumimoji="0" lang="nl-NL" sz="1200" b="1" i="0" u="none" strike="noStrike" kern="1200" cap="none" spc="0" normalizeH="0" baseline="0" noProof="0">
              <a:ln>
                <a:noFill/>
              </a:ln>
              <a:solidFill>
                <a:srgbClr val="156F92"/>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156F92"/>
                </a:solidFill>
                <a:effectLst/>
                <a:uLnTx/>
                <a:uFillTx/>
                <a:latin typeface="Calibri" panose="020F0502020204030204"/>
                <a:ea typeface="+mn-ea"/>
                <a:cs typeface="+mn-cs"/>
              </a:rPr>
              <a:t>         Jeugdzorg Plus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ijl: gebogen 4">
            <a:extLst>
              <a:ext uri="{FF2B5EF4-FFF2-40B4-BE49-F238E27FC236}">
                <a16:creationId xmlns:a16="http://schemas.microsoft.com/office/drawing/2014/main" id="{6986C444-F4CD-6853-CE12-4BF1FBDBE068}"/>
              </a:ext>
            </a:extLst>
          </p:cNvPr>
          <p:cNvSpPr/>
          <p:nvPr/>
        </p:nvSpPr>
        <p:spPr>
          <a:xfrm>
            <a:off x="8032243" y="5124809"/>
            <a:ext cx="632191" cy="443063"/>
          </a:xfrm>
          <a:prstGeom prst="bentArrow">
            <a:avLst/>
          </a:prstGeom>
          <a:solidFill>
            <a:srgbClr val="6621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ijl: gebogen 5">
            <a:extLst>
              <a:ext uri="{FF2B5EF4-FFF2-40B4-BE49-F238E27FC236}">
                <a16:creationId xmlns:a16="http://schemas.microsoft.com/office/drawing/2014/main" id="{0D45AD23-19D2-ECB0-6925-3A8C5E8EFFF0}"/>
              </a:ext>
            </a:extLst>
          </p:cNvPr>
          <p:cNvSpPr/>
          <p:nvPr/>
        </p:nvSpPr>
        <p:spPr>
          <a:xfrm>
            <a:off x="8297144" y="5579931"/>
            <a:ext cx="632191" cy="443063"/>
          </a:xfrm>
          <a:prstGeom prst="bentArrow">
            <a:avLst/>
          </a:prstGeom>
          <a:solidFill>
            <a:srgbClr val="6621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Pijl: gebogen 9">
            <a:extLst>
              <a:ext uri="{FF2B5EF4-FFF2-40B4-BE49-F238E27FC236}">
                <a16:creationId xmlns:a16="http://schemas.microsoft.com/office/drawing/2014/main" id="{44913E80-A97B-6426-F638-AEEE592AC641}"/>
              </a:ext>
            </a:extLst>
          </p:cNvPr>
          <p:cNvSpPr/>
          <p:nvPr/>
        </p:nvSpPr>
        <p:spPr>
          <a:xfrm>
            <a:off x="8440107" y="6061473"/>
            <a:ext cx="632191" cy="443063"/>
          </a:xfrm>
          <a:prstGeom prst="bentArrow">
            <a:avLst/>
          </a:prstGeom>
          <a:solidFill>
            <a:srgbClr val="66213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Tekstvak 10">
            <a:extLst>
              <a:ext uri="{FF2B5EF4-FFF2-40B4-BE49-F238E27FC236}">
                <a16:creationId xmlns:a16="http://schemas.microsoft.com/office/drawing/2014/main" id="{41773507-3287-2790-6143-A257A89EEE5B}"/>
              </a:ext>
            </a:extLst>
          </p:cNvPr>
          <p:cNvSpPr txBox="1"/>
          <p:nvPr/>
        </p:nvSpPr>
        <p:spPr>
          <a:xfrm>
            <a:off x="3221675" y="6139313"/>
            <a:ext cx="4524252" cy="461665"/>
          </a:xfrm>
          <a:prstGeom prst="rect">
            <a:avLst/>
          </a:prstGeom>
          <a:noFill/>
        </p:spPr>
        <p:txBody>
          <a:bodyPr wrap="none" rtlCol="0">
            <a:spAutoFit/>
          </a:bodyPr>
          <a:lstStyle/>
          <a:p>
            <a:r>
              <a:rPr lang="nl-NL" sz="2400" b="1">
                <a:solidFill>
                  <a:srgbClr val="B0375D"/>
                </a:solidFill>
              </a:rPr>
              <a:t>Nog op de verlanglijst: Onderwijs!</a:t>
            </a:r>
          </a:p>
        </p:txBody>
      </p:sp>
    </p:spTree>
    <p:extLst>
      <p:ext uri="{BB962C8B-B14F-4D97-AF65-F5344CB8AC3E}">
        <p14:creationId xmlns:p14="http://schemas.microsoft.com/office/powerpoint/2010/main" val="102177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A5028CD-DBBD-DDA7-3DA9-636B727818F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6299"/>
                    </a14:imgEffect>
                    <a14:imgEffect>
                      <a14:saturation sat="266000"/>
                    </a14:imgEffect>
                    <a14:imgEffect>
                      <a14:brightnessContrast bright="-5000"/>
                    </a14:imgEffect>
                  </a14:imgLayer>
                </a14:imgProps>
              </a:ext>
            </a:extLst>
          </a:blip>
          <a:stretch>
            <a:fillRect/>
          </a:stretch>
        </p:blipFill>
        <p:spPr>
          <a:xfrm>
            <a:off x="1074990" y="1322618"/>
            <a:ext cx="9148469" cy="5247349"/>
          </a:xfrm>
          <a:prstGeom prst="rect">
            <a:avLst/>
          </a:prstGeom>
          <a:solidFill>
            <a:schemeClr val="bg1">
              <a:alpha val="80000"/>
            </a:schemeClr>
          </a:solidFill>
        </p:spPr>
      </p:pic>
      <p:sp>
        <p:nvSpPr>
          <p:cNvPr id="5" name="Tekstvak 4">
            <a:extLst>
              <a:ext uri="{FF2B5EF4-FFF2-40B4-BE49-F238E27FC236}">
                <a16:creationId xmlns:a16="http://schemas.microsoft.com/office/drawing/2014/main" id="{CD11DA24-E8EE-04F5-3E77-647511BC0831}"/>
              </a:ext>
            </a:extLst>
          </p:cNvPr>
          <p:cNvSpPr txBox="1"/>
          <p:nvPr/>
        </p:nvSpPr>
        <p:spPr>
          <a:xfrm>
            <a:off x="1295948" y="193932"/>
            <a:ext cx="8222125"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D7B003"/>
                </a:solidFill>
                <a:effectLst/>
                <a:uLnTx/>
                <a:uFillTx/>
                <a:latin typeface="Univia Pro" panose="00000500000000000000" pitchFamily="50" charset="0"/>
                <a:ea typeface="+mn-ea"/>
                <a:cs typeface="Segoe UI" panose="020B0502040204020203" pitchFamily="34" charset="0"/>
              </a:rPr>
              <a:t>‘Het gewone leven’ in een gezin </a:t>
            </a:r>
            <a:r>
              <a:rPr kumimoji="0" lang="nl-NL" sz="2800" b="0" i="0" u="none" strike="noStrike" kern="1200" cap="none" spc="0" normalizeH="0" baseline="0" noProof="0">
                <a:ln>
                  <a:noFill/>
                </a:ln>
                <a:solidFill>
                  <a:srgbClr val="D7B003"/>
                </a:solidFill>
                <a:effectLst/>
                <a:uLnTx/>
                <a:uFillTx/>
                <a:latin typeface="Univia Pro" panose="00000500000000000000" pitchFamily="50" charset="0"/>
                <a:ea typeface="+mn-ea"/>
                <a:cs typeface="Segoe UI" panose="020B0502040204020203" pitchFamily="34" charset="0"/>
              </a:rPr>
              <a:t>met uitdagingen</a:t>
            </a:r>
            <a:endParaRPr kumimoji="0" lang="nl-NL" sz="2800" b="0" i="0" u="none" strike="noStrike" kern="1200" cap="none" spc="0" normalizeH="0" baseline="0" noProof="0" dirty="0">
              <a:ln>
                <a:noFill/>
              </a:ln>
              <a:solidFill>
                <a:srgbClr val="D7B003"/>
              </a:solidFill>
              <a:effectLst/>
              <a:uLnTx/>
              <a:uFillTx/>
              <a:latin typeface="Univia Pro" panose="00000500000000000000" pitchFamily="50" charset="0"/>
              <a:ea typeface="+mn-ea"/>
              <a:cs typeface="+mn-cs"/>
            </a:endParaRPr>
          </a:p>
        </p:txBody>
      </p:sp>
      <p:pic>
        <p:nvPicPr>
          <p:cNvPr id="7" name="Afbeelding 6">
            <a:extLst>
              <a:ext uri="{FF2B5EF4-FFF2-40B4-BE49-F238E27FC236}">
                <a16:creationId xmlns:a16="http://schemas.microsoft.com/office/drawing/2014/main" id="{6DCA5C3E-A781-2246-DDDC-10F6AB9CA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51090" y="130930"/>
            <a:ext cx="1761748" cy="1380747"/>
          </a:xfrm>
          <a:prstGeom prst="rect">
            <a:avLst/>
          </a:prstGeom>
        </p:spPr>
      </p:pic>
    </p:spTree>
    <p:extLst>
      <p:ext uri="{BB962C8B-B14F-4D97-AF65-F5344CB8AC3E}">
        <p14:creationId xmlns:p14="http://schemas.microsoft.com/office/powerpoint/2010/main" val="290831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9F8FB"/>
        </a:solidFill>
        <a:effectLst/>
      </p:bgPr>
    </p:bg>
    <p:spTree>
      <p:nvGrpSpPr>
        <p:cNvPr id="1" name=""/>
        <p:cNvGrpSpPr/>
        <p:nvPr/>
      </p:nvGrpSpPr>
      <p:grpSpPr>
        <a:xfrm>
          <a:off x="0" y="0"/>
          <a:ext cx="0" cy="0"/>
          <a:chOff x="0" y="0"/>
          <a:chExt cx="0" cy="0"/>
        </a:xfrm>
      </p:grpSpPr>
      <p:sp useBgFill="1">
        <p:nvSpPr>
          <p:cNvPr id="66" name="Rectangle 40">
            <a:extLst>
              <a:ext uri="{FF2B5EF4-FFF2-40B4-BE49-F238E27FC236}">
                <a16:creationId xmlns:a16="http://schemas.microsoft.com/office/drawing/2014/main" id="{E18F6E8B-15ED-43C7-94BA-91549A651C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7" name="Group 42">
            <a:extLst>
              <a:ext uri="{FF2B5EF4-FFF2-40B4-BE49-F238E27FC236}">
                <a16:creationId xmlns:a16="http://schemas.microsoft.com/office/drawing/2014/main" id="{032D8612-31EB-44CF-A1D0-14FD4C70542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48031"/>
            <a:ext cx="731521" cy="673460"/>
            <a:chOff x="3940602" y="308034"/>
            <a:chExt cx="2116791" cy="3428999"/>
          </a:xfrm>
          <a:solidFill>
            <a:schemeClr val="accent4"/>
          </a:solidFill>
        </p:grpSpPr>
        <p:sp>
          <p:nvSpPr>
            <p:cNvPr id="44" name="Rectangle 43">
              <a:extLst>
                <a:ext uri="{FF2B5EF4-FFF2-40B4-BE49-F238E27FC236}">
                  <a16:creationId xmlns:a16="http://schemas.microsoft.com/office/drawing/2014/main" id="{F19A4A0F-1B59-4DB0-9764-D10936E987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Rectangle 44">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9" name="Rectangle 47">
            <a:extLst>
              <a:ext uri="{FF2B5EF4-FFF2-40B4-BE49-F238E27FC236}">
                <a16:creationId xmlns:a16="http://schemas.microsoft.com/office/drawing/2014/main" id="{B81933D1-5615-42C7-9C0B-4EB7105CCE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49">
            <a:extLst>
              <a:ext uri="{FF2B5EF4-FFF2-40B4-BE49-F238E27FC236}">
                <a16:creationId xmlns:a16="http://schemas.microsoft.com/office/drawing/2014/main" id="{B089A89A-1E9C-4761-9DFF-53C275FBF8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257770"/>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51">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0" y="3462252"/>
            <a:ext cx="4837176" cy="297996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Afbeelding 15">
            <a:extLst>
              <a:ext uri="{FF2B5EF4-FFF2-40B4-BE49-F238E27FC236}">
                <a16:creationId xmlns:a16="http://schemas.microsoft.com/office/drawing/2014/main" id="{BB027A55-2298-2C9E-9910-469E8DF59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4759" y="3624022"/>
            <a:ext cx="4721362" cy="2624333"/>
          </a:xfrm>
          <a:prstGeom prst="rect">
            <a:avLst/>
          </a:prstGeom>
        </p:spPr>
      </p:pic>
      <p:sp>
        <p:nvSpPr>
          <p:cNvPr id="3" name="Tekstvak 2">
            <a:extLst>
              <a:ext uri="{FF2B5EF4-FFF2-40B4-BE49-F238E27FC236}">
                <a16:creationId xmlns:a16="http://schemas.microsoft.com/office/drawing/2014/main" id="{2061754A-1500-4BF4-52C5-098B91D7679A}"/>
              </a:ext>
            </a:extLst>
          </p:cNvPr>
          <p:cNvSpPr txBox="1"/>
          <p:nvPr/>
        </p:nvSpPr>
        <p:spPr>
          <a:xfrm>
            <a:off x="1027542" y="432271"/>
            <a:ext cx="55774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a:ln>
                  <a:noFill/>
                </a:ln>
                <a:solidFill>
                  <a:srgbClr val="D7B003"/>
                </a:solidFill>
                <a:effectLst/>
                <a:uLnTx/>
                <a:uFillTx/>
                <a:latin typeface="Calibri" panose="020F0502020204030204"/>
                <a:ea typeface="+mn-ea"/>
                <a:cs typeface="+mn-cs"/>
              </a:rPr>
              <a:t>Ervaring werkt! </a:t>
            </a:r>
            <a:endParaRPr kumimoji="0" lang="nl-NL" sz="3200" b="0" i="0" u="none" strike="noStrike" kern="1200" cap="none" spc="0" normalizeH="0" baseline="0" noProof="0" dirty="0">
              <a:ln>
                <a:noFill/>
              </a:ln>
              <a:solidFill>
                <a:srgbClr val="D7B003"/>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2EFDC936-CA61-E94D-2F3D-7BD4EF5613E5}"/>
              </a:ext>
            </a:extLst>
          </p:cNvPr>
          <p:cNvSpPr txBox="1"/>
          <p:nvPr/>
        </p:nvSpPr>
        <p:spPr>
          <a:xfrm>
            <a:off x="912524" y="1105956"/>
            <a:ext cx="5677643" cy="4891887"/>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70000"/>
              </a:lnSpc>
              <a:spcBef>
                <a:spcPct val="0"/>
              </a:spcBef>
              <a:spcAft>
                <a:spcPts val="600"/>
              </a:spcAft>
              <a:buClrTx/>
              <a:buSzTx/>
              <a:buFontTx/>
              <a:buNone/>
              <a:tabLst/>
              <a:defRPr/>
            </a:pPr>
            <a:r>
              <a:rPr kumimoji="0" lang="nl-NL" sz="2000" b="0" i="0" u="none" strike="noStrike" kern="1200" cap="none" spc="0" normalizeH="0" baseline="0" noProof="0" dirty="0">
                <a:ln>
                  <a:noFill/>
                </a:ln>
                <a:solidFill>
                  <a:prstClr val="black"/>
                </a:solidFill>
                <a:effectLst/>
                <a:uLnTx/>
                <a:uFillTx/>
                <a:ea typeface="+mn-ea"/>
                <a:cs typeface="+mn-cs"/>
              </a:rPr>
              <a:t>Eigen ervaringen, ervaringskennis en ervaringsdeskundigheid structureel en collectief inbedden is een onmisbare succesfactor om te komen tot gelijkwaardig partnerschap tussen </a:t>
            </a:r>
            <a:r>
              <a:rPr kumimoji="0" lang="nl-NL" sz="2000" b="1" i="0" u="none" strike="noStrike" kern="1200" cap="none" spc="0" normalizeH="0" baseline="0" noProof="0" dirty="0">
                <a:ln>
                  <a:noFill/>
                </a:ln>
                <a:solidFill>
                  <a:prstClr val="black"/>
                </a:solidFill>
                <a:effectLst/>
                <a:uLnTx/>
                <a:uFillTx/>
                <a:ea typeface="+mn-ea"/>
                <a:cs typeface="+mn-cs"/>
              </a:rPr>
              <a:t>gezinnen en professionals </a:t>
            </a:r>
            <a:r>
              <a:rPr kumimoji="0" lang="nl-NL" sz="2000" b="1" i="0" u="none" strike="noStrike" kern="1200" cap="none" spc="0" normalizeH="0" baseline="0" noProof="0" dirty="0">
                <a:ln>
                  <a:noFill/>
                </a:ln>
                <a:effectLst/>
                <a:uLnTx/>
                <a:uFillTx/>
                <a:ea typeface="+mn-ea"/>
                <a:cs typeface="+mn-cs"/>
              </a:rPr>
              <a:t>aan de diverse tafels</a:t>
            </a:r>
            <a:r>
              <a:rPr kumimoji="0" lang="nl-NL" sz="2000" i="0" u="none" strike="noStrike" kern="1200" cap="none" spc="0" normalizeH="0" baseline="0" noProof="0" dirty="0">
                <a:ln>
                  <a:noFill/>
                </a:ln>
                <a:effectLst/>
                <a:uLnTx/>
                <a:uFillTx/>
                <a:ea typeface="+mn-ea"/>
                <a:cs typeface="+mn-cs"/>
              </a:rPr>
              <a:t>;</a:t>
            </a:r>
          </a:p>
          <a:p>
            <a:pPr marL="285750" marR="0" lvl="0" indent="-285750" algn="l" defTabSz="914400" rtl="0" eaLnBrk="1" fontAlgn="auto" latinLnBrk="0" hangingPunct="1">
              <a:lnSpc>
                <a:spcPct val="170000"/>
              </a:lnSpc>
              <a:spcBef>
                <a:spcPct val="0"/>
              </a:spcBef>
              <a:spcAft>
                <a:spcPts val="60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prstClr val="black"/>
                </a:solidFill>
                <a:effectLst/>
                <a:uLnTx/>
                <a:uFillTx/>
                <a:ea typeface="+mn-ea"/>
                <a:cs typeface="+mn-cs"/>
              </a:rPr>
              <a:t>in het werken </a:t>
            </a:r>
            <a:r>
              <a:rPr kumimoji="0" lang="nl-NL" sz="2000" b="1" i="0" u="none" strike="noStrike" kern="1200" cap="none" spc="0" normalizeH="0" baseline="0" noProof="0" dirty="0">
                <a:ln>
                  <a:noFill/>
                </a:ln>
                <a:solidFill>
                  <a:prstClr val="black"/>
                </a:solidFill>
                <a:effectLst/>
                <a:uLnTx/>
                <a:uFillTx/>
                <a:ea typeface="+mn-ea"/>
                <a:cs typeface="+mn-cs"/>
              </a:rPr>
              <a:t>met</a:t>
            </a:r>
            <a:r>
              <a:rPr kumimoji="0" lang="nl-NL" sz="2000" b="0" i="0" u="none" strike="noStrike" kern="1200" cap="none" spc="0" normalizeH="0" baseline="0" noProof="0" dirty="0">
                <a:ln>
                  <a:noFill/>
                </a:ln>
                <a:solidFill>
                  <a:prstClr val="black"/>
                </a:solidFill>
                <a:effectLst/>
                <a:uLnTx/>
                <a:uFillTx/>
                <a:ea typeface="+mn-ea"/>
                <a:cs typeface="+mn-cs"/>
              </a:rPr>
              <a:t> gezinnen </a:t>
            </a:r>
            <a:r>
              <a:rPr kumimoji="0" lang="nl-NL" sz="2000" b="0" i="0" u="none" strike="noStrike" kern="1200" cap="none" spc="0" normalizeH="0" baseline="0" noProof="0">
                <a:ln>
                  <a:noFill/>
                </a:ln>
                <a:solidFill>
                  <a:prstClr val="black"/>
                </a:solidFill>
                <a:effectLst/>
                <a:uLnTx/>
                <a:uFillTx/>
                <a:ea typeface="+mn-ea"/>
                <a:cs typeface="+mn-cs"/>
              </a:rPr>
              <a:t>in ingewikkelde of kwetsbare </a:t>
            </a:r>
            <a:r>
              <a:rPr kumimoji="0" lang="nl-NL" sz="2000" b="0" i="0" u="none" strike="noStrike" kern="1200" cap="none" spc="0" normalizeH="0" baseline="0" noProof="0" dirty="0">
                <a:ln>
                  <a:noFill/>
                </a:ln>
                <a:solidFill>
                  <a:prstClr val="black"/>
                </a:solidFill>
                <a:effectLst/>
                <a:uLnTx/>
                <a:uFillTx/>
                <a:ea typeface="+mn-ea"/>
                <a:cs typeface="+mn-cs"/>
              </a:rPr>
              <a:t>leefsituaties</a:t>
            </a:r>
          </a:p>
          <a:p>
            <a:pPr marL="285750" lvl="0" indent="-285750">
              <a:lnSpc>
                <a:spcPct val="170000"/>
              </a:lnSpc>
              <a:spcBef>
                <a:spcPct val="0"/>
              </a:spcBef>
              <a:spcAft>
                <a:spcPts val="600"/>
              </a:spcAft>
              <a:buFont typeface="Arial" panose="020B0604020202020204" pitchFamily="34" charset="0"/>
              <a:buChar char="•"/>
              <a:defRPr/>
            </a:pPr>
            <a:r>
              <a:rPr kumimoji="0" lang="nl-NL" sz="2000" b="0" i="0" u="none" strike="noStrike" kern="1200" cap="none" spc="0" normalizeH="0" baseline="0" noProof="0" dirty="0">
                <a:ln>
                  <a:noFill/>
                </a:ln>
                <a:solidFill>
                  <a:prstClr val="black"/>
                </a:solidFill>
                <a:effectLst/>
                <a:uLnTx/>
                <a:uFillTx/>
                <a:ea typeface="+mn-ea"/>
                <a:cs typeface="+mn-cs"/>
              </a:rPr>
              <a:t>in het werken </a:t>
            </a:r>
            <a:r>
              <a:rPr kumimoji="0" lang="nl-NL" sz="2000" b="1" i="0" u="none" strike="noStrike" kern="1200" cap="none" spc="0" normalizeH="0" baseline="0" noProof="0">
                <a:ln>
                  <a:noFill/>
                </a:ln>
                <a:solidFill>
                  <a:prstClr val="black"/>
                </a:solidFill>
                <a:effectLst/>
                <a:uLnTx/>
                <a:uFillTx/>
                <a:ea typeface="+mn-ea"/>
                <a:cs typeface="+mn-cs"/>
              </a:rPr>
              <a:t>voor</a:t>
            </a:r>
            <a:r>
              <a:rPr kumimoji="0" lang="nl-NL" sz="2000" b="0" i="0" u="none" strike="noStrike" kern="1200" cap="none" spc="0" normalizeH="0" baseline="0" noProof="0">
                <a:ln>
                  <a:noFill/>
                </a:ln>
                <a:solidFill>
                  <a:prstClr val="black"/>
                </a:solidFill>
                <a:effectLst/>
                <a:uLnTx/>
                <a:uFillTx/>
                <a:ea typeface="+mn-ea"/>
                <a:cs typeface="+mn-cs"/>
              </a:rPr>
              <a:t> </a:t>
            </a:r>
            <a:r>
              <a:rPr lang="nl-NL" sz="2000">
                <a:solidFill>
                  <a:prstClr val="black"/>
                </a:solidFill>
              </a:rPr>
              <a:t>gezinnen in ingewikkelde of kwetsbare leefsituaties</a:t>
            </a:r>
            <a:endParaRPr kumimoji="0" lang="nl-NL" sz="2000" b="0" i="0" u="none" strike="noStrike" kern="1200" cap="none" spc="0" normalizeH="0" baseline="0" noProof="0" dirty="0">
              <a:ln>
                <a:noFill/>
              </a:ln>
              <a:solidFill>
                <a:prstClr val="black"/>
              </a:solidFill>
              <a:effectLst/>
              <a:uLnTx/>
              <a:uFillTx/>
              <a:ea typeface="+mn-ea"/>
              <a:cs typeface="+mn-cs"/>
            </a:endParaRPr>
          </a:p>
        </p:txBody>
      </p:sp>
      <p:pic>
        <p:nvPicPr>
          <p:cNvPr id="2" name="Afbeelding 1">
            <a:extLst>
              <a:ext uri="{FF2B5EF4-FFF2-40B4-BE49-F238E27FC236}">
                <a16:creationId xmlns:a16="http://schemas.microsoft.com/office/drawing/2014/main" id="{2D12C03C-F90E-0A34-3F45-FA5E645E08A7}"/>
              </a:ext>
            </a:extLst>
          </p:cNvPr>
          <p:cNvPicPr>
            <a:picLocks noChangeAspect="1"/>
          </p:cNvPicPr>
          <p:nvPr/>
        </p:nvPicPr>
        <p:blipFill>
          <a:blip r:embed="rId4"/>
          <a:stretch>
            <a:fillRect/>
          </a:stretch>
        </p:blipFill>
        <p:spPr>
          <a:xfrm>
            <a:off x="6857999" y="268616"/>
            <a:ext cx="4911322" cy="2969118"/>
          </a:xfrm>
          <a:prstGeom prst="rect">
            <a:avLst/>
          </a:prstGeom>
        </p:spPr>
      </p:pic>
    </p:spTree>
    <p:extLst>
      <p:ext uri="{BB962C8B-B14F-4D97-AF65-F5344CB8AC3E}">
        <p14:creationId xmlns:p14="http://schemas.microsoft.com/office/powerpoint/2010/main" val="264976586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dfc51d9-fd9a-4c2e-9b35-2a6b8dbf690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5F486CF9A84E4B83A1D382449A9E59" ma:contentTypeVersion="18" ma:contentTypeDescription="Een nieuw document maken." ma:contentTypeScope="" ma:versionID="c145af2bf8e2aef7c3b5426c9224f855">
  <xsd:schema xmlns:xsd="http://www.w3.org/2001/XMLSchema" xmlns:xs="http://www.w3.org/2001/XMLSchema" xmlns:p="http://schemas.microsoft.com/office/2006/metadata/properties" xmlns:ns3="305d9c35-e4e7-46dc-b696-2e0d98cbe4ff" xmlns:ns4="4dfc51d9-fd9a-4c2e-9b35-2a6b8dbf690b" targetNamespace="http://schemas.microsoft.com/office/2006/metadata/properties" ma:root="true" ma:fieldsID="0453ed6e8fa3b2e4a6416c5f878dac04" ns3:_="" ns4:_="">
    <xsd:import namespace="305d9c35-e4e7-46dc-b696-2e0d98cbe4ff"/>
    <xsd:import namespace="4dfc51d9-fd9a-4c2e-9b35-2a6b8dbf69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d9c35-e4e7-46dc-b696-2e0d98cbe4ff"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fc51d9-fd9a-4c2e-9b35-2a6b8dbf690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389F0A-CCD0-4D5D-AEDC-C56741BD98A6}">
  <ds:schemaRefs>
    <ds:schemaRef ds:uri="http://schemas.microsoft.com/sharepoint/v3/contenttype/forms"/>
  </ds:schemaRefs>
</ds:datastoreItem>
</file>

<file path=customXml/itemProps2.xml><?xml version="1.0" encoding="utf-8"?>
<ds:datastoreItem xmlns:ds="http://schemas.openxmlformats.org/officeDocument/2006/customXml" ds:itemID="{01EF92C1-47FC-4CD2-8F93-D18A342A1AFD}">
  <ds:schemaRefs>
    <ds:schemaRef ds:uri="http://purl.org/dc/elements/1.1/"/>
    <ds:schemaRef ds:uri="http://schemas.openxmlformats.org/package/2006/metadata/core-properties"/>
    <ds:schemaRef ds:uri="http://schemas.microsoft.com/office/infopath/2007/PartnerControls"/>
    <ds:schemaRef ds:uri="http://purl.org/dc/terms/"/>
    <ds:schemaRef ds:uri="305d9c35-e4e7-46dc-b696-2e0d98cbe4ff"/>
    <ds:schemaRef ds:uri="http://schemas.microsoft.com/office/2006/documentManagement/types"/>
    <ds:schemaRef ds:uri="4dfc51d9-fd9a-4c2e-9b35-2a6b8dbf690b"/>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1B2AA70-37FE-46E3-A76F-61882948EF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5d9c35-e4e7-46dc-b696-2e0d98cbe4ff"/>
    <ds:schemaRef ds:uri="4dfc51d9-fd9a-4c2e-9b35-2a6b8dbf69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938</Words>
  <Application>Microsoft Office PowerPoint</Application>
  <PresentationFormat>Breedbeeld</PresentationFormat>
  <Paragraphs>141</Paragraphs>
  <Slides>21</Slides>
  <Notes>21</Notes>
  <HiddenSlides>0</HiddenSlides>
  <MMClips>0</MMClips>
  <ScaleCrop>false</ScaleCrop>
  <HeadingPairs>
    <vt:vector size="6" baseType="variant">
      <vt:variant>
        <vt:lpstr>Gebruikte lettertypen</vt:lpstr>
      </vt:variant>
      <vt:variant>
        <vt:i4>14</vt:i4>
      </vt:variant>
      <vt:variant>
        <vt:lpstr>Thema</vt:lpstr>
      </vt:variant>
      <vt:variant>
        <vt:i4>2</vt:i4>
      </vt:variant>
      <vt:variant>
        <vt:lpstr>Diatitels</vt:lpstr>
      </vt:variant>
      <vt:variant>
        <vt:i4>21</vt:i4>
      </vt:variant>
    </vt:vector>
  </HeadingPairs>
  <TitlesOfParts>
    <vt:vector size="37" baseType="lpstr">
      <vt:lpstr>Arial</vt:lpstr>
      <vt:lpstr>Calibri</vt:lpstr>
      <vt:lpstr>Calibri Light</vt:lpstr>
      <vt:lpstr>Gills Sans Nova</vt:lpstr>
      <vt:lpstr>Lucida Sans Unicode</vt:lpstr>
      <vt:lpstr>Segoe UI</vt:lpstr>
      <vt:lpstr>Stencil</vt:lpstr>
      <vt:lpstr>Symbol</vt:lpstr>
      <vt:lpstr>Times New Roman</vt:lpstr>
      <vt:lpstr>TradeGothic</vt:lpstr>
      <vt:lpstr>TradeGothic-BoldTwo</vt:lpstr>
      <vt:lpstr>TradeGothic-Light</vt:lpstr>
      <vt:lpstr>Univia Pro</vt:lpstr>
      <vt:lpstr>Univia Pro Medium</vt:lpstr>
      <vt:lpstr>Kantoorthema</vt:lpstr>
      <vt:lpstr>1_Kantoorthema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Sjoek de Vries</dc:creator>
  <cp:lastModifiedBy>Leenders,Hélène H.H.M.</cp:lastModifiedBy>
  <cp:revision>5</cp:revision>
  <dcterms:created xsi:type="dcterms:W3CDTF">2023-12-11T09:57:13Z</dcterms:created>
  <dcterms:modified xsi:type="dcterms:W3CDTF">2024-06-26T11:12:23Z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0x010100C95F486CF9A84E4B83A1D382449A9E59</vt:lpwstr>
  </property>
</Properties>
</file>